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Montserrat"/>
      <p:regular r:id="rId30"/>
      <p:bold r:id="rId31"/>
      <p:italic r:id="rId32"/>
      <p:boldItalic r:id="rId33"/>
    </p:embeddedFont>
    <p:embeddedFont>
      <p:font typeface="Arial Black"/>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5" roundtripDataSignature="AMtx7mjZkA05yNYh+lOtBTLShHzlE6mp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ArialBlack-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2a10745224_0_4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22a10745224_0_4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a">
  <p:cSld name="Capa">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22"/>
          <p:cNvSpPr txBox="1"/>
          <p:nvPr>
            <p:ph type="ctrTitle"/>
          </p:nvPr>
        </p:nvSpPr>
        <p:spPr>
          <a:xfrm>
            <a:off x="5080000" y="1788159"/>
            <a:ext cx="5588000" cy="117316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860000"/>
              </a:buClr>
              <a:buSzPts val="7500"/>
              <a:buFont typeface="Montserrat"/>
              <a:buNone/>
              <a:defRPr sz="7500">
                <a:solidFill>
                  <a:srgbClr val="86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22"/>
          <p:cNvSpPr txBox="1"/>
          <p:nvPr>
            <p:ph idx="1" type="subTitle"/>
          </p:nvPr>
        </p:nvSpPr>
        <p:spPr>
          <a:xfrm>
            <a:off x="5080000" y="3114358"/>
            <a:ext cx="558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4000"/>
              <a:buNone/>
              <a:defRPr sz="4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 name="Google Shape;13;p22"/>
          <p:cNvSpPr txBox="1"/>
          <p:nvPr>
            <p:ph idx="2" type="body"/>
          </p:nvPr>
        </p:nvSpPr>
        <p:spPr>
          <a:xfrm>
            <a:off x="508001" y="1061403"/>
            <a:ext cx="3263900" cy="20780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00E2A"/>
              </a:buClr>
              <a:buSzPts val="8000"/>
              <a:buNone/>
              <a:defRPr sz="8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duas áreas">
  <p:cSld name="Conteúdo duas áreas">
    <p:spTree>
      <p:nvGrpSpPr>
        <p:cNvPr id="65" name="Shape 65"/>
        <p:cNvGrpSpPr/>
        <p:nvPr/>
      </p:nvGrpSpPr>
      <p:grpSpPr>
        <a:xfrm>
          <a:off x="0" y="0"/>
          <a:ext cx="0" cy="0"/>
          <a:chOff x="0" y="0"/>
          <a:chExt cx="0" cy="0"/>
        </a:xfrm>
      </p:grpSpPr>
      <p:sp>
        <p:nvSpPr>
          <p:cNvPr id="66" name="Google Shape;66;p29"/>
          <p:cNvSpPr txBox="1"/>
          <p:nvPr>
            <p:ph type="title"/>
          </p:nvPr>
        </p:nvSpPr>
        <p:spPr>
          <a:xfrm>
            <a:off x="152400" y="131762"/>
            <a:ext cx="9709052" cy="5492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txBox="1"/>
          <p:nvPr>
            <p:ph idx="10" type="dt"/>
          </p:nvPr>
        </p:nvSpPr>
        <p:spPr>
          <a:xfrm>
            <a:off x="635000" y="6377940"/>
            <a:ext cx="2743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9"/>
          <p:cNvSpPr txBox="1"/>
          <p:nvPr>
            <p:ph idx="12" type="sldNum"/>
          </p:nvPr>
        </p:nvSpPr>
        <p:spPr>
          <a:xfrm>
            <a:off x="9728200" y="6385560"/>
            <a:ext cx="635000" cy="39433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pt-BR"/>
              <a:t>‹#›</a:t>
            </a:fld>
            <a:endParaRPr/>
          </a:p>
        </p:txBody>
      </p:sp>
      <p:sp>
        <p:nvSpPr>
          <p:cNvPr id="69" name="Google Shape;69;p29"/>
          <p:cNvSpPr txBox="1"/>
          <p:nvPr>
            <p:ph idx="1" type="body"/>
          </p:nvPr>
        </p:nvSpPr>
        <p:spPr>
          <a:xfrm>
            <a:off x="635000" y="1238250"/>
            <a:ext cx="4079240" cy="4838700"/>
          </a:xfrm>
          <a:prstGeom prst="rect">
            <a:avLst/>
          </a:prstGeom>
          <a:noFill/>
          <a:ln>
            <a:noFill/>
          </a:ln>
        </p:spPr>
        <p:txBody>
          <a:bodyPr anchorCtr="0" anchor="t" bIns="45700" lIns="91425" spcFirstLastPara="1" rIns="91425" wrap="square" tIns="45700">
            <a:normAutofit/>
          </a:bodyPr>
          <a:lstStyle>
            <a:lvl1pPr indent="-406400" lvl="0" marL="457200" algn="just">
              <a:lnSpc>
                <a:spcPct val="90000"/>
              </a:lnSpc>
              <a:spcBef>
                <a:spcPts val="1000"/>
              </a:spcBef>
              <a:spcAft>
                <a:spcPts val="0"/>
              </a:spcAft>
              <a:buClr>
                <a:srgbClr val="000E2A"/>
              </a:buClr>
              <a:buSzPts val="2800"/>
              <a:buChar char="•"/>
              <a:defRPr>
                <a:latin typeface="Arial"/>
                <a:ea typeface="Arial"/>
                <a:cs typeface="Arial"/>
                <a:sym typeface="Arial"/>
              </a:defRPr>
            </a:lvl1pPr>
            <a:lvl2pPr indent="-381000" lvl="1" marL="914400" algn="just">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just">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just">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just">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9"/>
          <p:cNvSpPr txBox="1"/>
          <p:nvPr>
            <p:ph idx="2" type="body"/>
          </p:nvPr>
        </p:nvSpPr>
        <p:spPr>
          <a:xfrm>
            <a:off x="5039360" y="1238250"/>
            <a:ext cx="6517640" cy="48387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0E2A"/>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área-imagem">
  <p:cSld name="Conteúdo área-imagem">
    <p:spTree>
      <p:nvGrpSpPr>
        <p:cNvPr id="71" name="Shape 71"/>
        <p:cNvGrpSpPr/>
        <p:nvPr/>
      </p:nvGrpSpPr>
      <p:grpSpPr>
        <a:xfrm>
          <a:off x="0" y="0"/>
          <a:ext cx="0" cy="0"/>
          <a:chOff x="0" y="0"/>
          <a:chExt cx="0" cy="0"/>
        </a:xfrm>
      </p:grpSpPr>
      <p:sp>
        <p:nvSpPr>
          <p:cNvPr id="72" name="Google Shape;72;p30"/>
          <p:cNvSpPr txBox="1"/>
          <p:nvPr>
            <p:ph type="title"/>
          </p:nvPr>
        </p:nvSpPr>
        <p:spPr>
          <a:xfrm>
            <a:off x="152400" y="131762"/>
            <a:ext cx="9709052" cy="5492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0"/>
          <p:cNvSpPr txBox="1"/>
          <p:nvPr>
            <p:ph idx="10" type="dt"/>
          </p:nvPr>
        </p:nvSpPr>
        <p:spPr>
          <a:xfrm>
            <a:off x="635000" y="6377940"/>
            <a:ext cx="2743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2" type="sldNum"/>
          </p:nvPr>
        </p:nvSpPr>
        <p:spPr>
          <a:xfrm>
            <a:off x="9728200" y="6385560"/>
            <a:ext cx="635000" cy="39433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pt-BR"/>
              <a:t>‹#›</a:t>
            </a:fld>
            <a:endParaRPr/>
          </a:p>
        </p:txBody>
      </p:sp>
      <p:sp>
        <p:nvSpPr>
          <p:cNvPr id="75" name="Google Shape;75;p30"/>
          <p:cNvSpPr txBox="1"/>
          <p:nvPr>
            <p:ph idx="1" type="body"/>
          </p:nvPr>
        </p:nvSpPr>
        <p:spPr>
          <a:xfrm>
            <a:off x="635000" y="1238250"/>
            <a:ext cx="4394200" cy="4838700"/>
          </a:xfrm>
          <a:prstGeom prst="rect">
            <a:avLst/>
          </a:prstGeom>
          <a:noFill/>
          <a:ln>
            <a:noFill/>
          </a:ln>
        </p:spPr>
        <p:txBody>
          <a:bodyPr anchorCtr="0" anchor="t" bIns="45700" lIns="91425" spcFirstLastPara="1" rIns="91425" wrap="square" tIns="45700">
            <a:normAutofit/>
          </a:bodyPr>
          <a:lstStyle>
            <a:lvl1pPr indent="-406400" lvl="0" marL="457200" algn="just">
              <a:lnSpc>
                <a:spcPct val="90000"/>
              </a:lnSpc>
              <a:spcBef>
                <a:spcPts val="1000"/>
              </a:spcBef>
              <a:spcAft>
                <a:spcPts val="0"/>
              </a:spcAft>
              <a:buClr>
                <a:srgbClr val="000E2A"/>
              </a:buClr>
              <a:buSzPts val="2800"/>
              <a:buChar char="•"/>
              <a:defRPr>
                <a:latin typeface="Arial"/>
                <a:ea typeface="Arial"/>
                <a:cs typeface="Arial"/>
                <a:sym typeface="Arial"/>
              </a:defRPr>
            </a:lvl1pPr>
            <a:lvl2pPr indent="-381000" lvl="1" marL="914400" algn="just">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just">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just">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just">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0"/>
          <p:cNvSpPr/>
          <p:nvPr>
            <p:ph idx="2" type="pic"/>
          </p:nvPr>
        </p:nvSpPr>
        <p:spPr>
          <a:xfrm>
            <a:off x="5414963" y="1238250"/>
            <a:ext cx="6142037" cy="48387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1">
  <p:cSld name="Conteúdo 1">
    <p:spTree>
      <p:nvGrpSpPr>
        <p:cNvPr id="14" name="Shape 14"/>
        <p:cNvGrpSpPr/>
        <p:nvPr/>
      </p:nvGrpSpPr>
      <p:grpSpPr>
        <a:xfrm>
          <a:off x="0" y="0"/>
          <a:ext cx="0" cy="0"/>
          <a:chOff x="0" y="0"/>
          <a:chExt cx="0" cy="0"/>
        </a:xfrm>
      </p:grpSpPr>
      <p:sp>
        <p:nvSpPr>
          <p:cNvPr id="15" name="Google Shape;15;p23"/>
          <p:cNvSpPr txBox="1"/>
          <p:nvPr>
            <p:ph idx="1" type="body"/>
          </p:nvPr>
        </p:nvSpPr>
        <p:spPr>
          <a:xfrm>
            <a:off x="831850" y="1219201"/>
            <a:ext cx="10515600" cy="48704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E2A"/>
              </a:buClr>
              <a:buSzPts val="2600"/>
              <a:buNone/>
              <a:defRPr sz="2600">
                <a:solidFill>
                  <a:srgbClr val="000E2A"/>
                </a:solidFill>
                <a:latin typeface="Arial"/>
                <a:ea typeface="Arial"/>
                <a:cs typeface="Arial"/>
                <a:sym typeface="Arial"/>
              </a:defRPr>
            </a:lvl1pPr>
            <a:lvl2pPr indent="-228600" lvl="1" marL="914400" algn="l">
              <a:lnSpc>
                <a:spcPct val="90000"/>
              </a:lnSpc>
              <a:spcBef>
                <a:spcPts val="500"/>
              </a:spcBef>
              <a:spcAft>
                <a:spcPts val="0"/>
              </a:spcAft>
              <a:buClr>
                <a:srgbClr val="AE8888"/>
              </a:buClr>
              <a:buSzPts val="2000"/>
              <a:buNone/>
              <a:defRPr sz="2000">
                <a:solidFill>
                  <a:srgbClr val="AE8888"/>
                </a:solidFill>
              </a:defRPr>
            </a:lvl2pPr>
            <a:lvl3pPr indent="-228600" lvl="2" marL="1371600" algn="l">
              <a:lnSpc>
                <a:spcPct val="90000"/>
              </a:lnSpc>
              <a:spcBef>
                <a:spcPts val="500"/>
              </a:spcBef>
              <a:spcAft>
                <a:spcPts val="0"/>
              </a:spcAft>
              <a:buClr>
                <a:srgbClr val="AE8888"/>
              </a:buClr>
              <a:buSzPts val="1800"/>
              <a:buNone/>
              <a:defRPr sz="1800">
                <a:solidFill>
                  <a:srgbClr val="AE8888"/>
                </a:solidFill>
              </a:defRPr>
            </a:lvl3pPr>
            <a:lvl4pPr indent="-228600" lvl="3" marL="1828800" algn="l">
              <a:lnSpc>
                <a:spcPct val="90000"/>
              </a:lnSpc>
              <a:spcBef>
                <a:spcPts val="500"/>
              </a:spcBef>
              <a:spcAft>
                <a:spcPts val="0"/>
              </a:spcAft>
              <a:buClr>
                <a:srgbClr val="AE8888"/>
              </a:buClr>
              <a:buSzPts val="1600"/>
              <a:buNone/>
              <a:defRPr sz="1600">
                <a:solidFill>
                  <a:srgbClr val="AE8888"/>
                </a:solidFill>
              </a:defRPr>
            </a:lvl4pPr>
            <a:lvl5pPr indent="-228600" lvl="4" marL="2286000" algn="l">
              <a:lnSpc>
                <a:spcPct val="90000"/>
              </a:lnSpc>
              <a:spcBef>
                <a:spcPts val="500"/>
              </a:spcBef>
              <a:spcAft>
                <a:spcPts val="0"/>
              </a:spcAft>
              <a:buClr>
                <a:srgbClr val="AE8888"/>
              </a:buClr>
              <a:buSzPts val="1600"/>
              <a:buNone/>
              <a:defRPr sz="1600">
                <a:solidFill>
                  <a:srgbClr val="AE8888"/>
                </a:solidFill>
              </a:defRPr>
            </a:lvl5pPr>
            <a:lvl6pPr indent="-228600" lvl="5" marL="2743200" algn="l">
              <a:lnSpc>
                <a:spcPct val="90000"/>
              </a:lnSpc>
              <a:spcBef>
                <a:spcPts val="500"/>
              </a:spcBef>
              <a:spcAft>
                <a:spcPts val="0"/>
              </a:spcAft>
              <a:buClr>
                <a:srgbClr val="AE8888"/>
              </a:buClr>
              <a:buSzPts val="1600"/>
              <a:buNone/>
              <a:defRPr sz="1600">
                <a:solidFill>
                  <a:srgbClr val="AE8888"/>
                </a:solidFill>
              </a:defRPr>
            </a:lvl6pPr>
            <a:lvl7pPr indent="-228600" lvl="6" marL="3200400" algn="l">
              <a:lnSpc>
                <a:spcPct val="90000"/>
              </a:lnSpc>
              <a:spcBef>
                <a:spcPts val="500"/>
              </a:spcBef>
              <a:spcAft>
                <a:spcPts val="0"/>
              </a:spcAft>
              <a:buClr>
                <a:srgbClr val="AE8888"/>
              </a:buClr>
              <a:buSzPts val="1600"/>
              <a:buNone/>
              <a:defRPr sz="1600">
                <a:solidFill>
                  <a:srgbClr val="AE8888"/>
                </a:solidFill>
              </a:defRPr>
            </a:lvl7pPr>
            <a:lvl8pPr indent="-228600" lvl="7" marL="3657600" algn="l">
              <a:lnSpc>
                <a:spcPct val="90000"/>
              </a:lnSpc>
              <a:spcBef>
                <a:spcPts val="500"/>
              </a:spcBef>
              <a:spcAft>
                <a:spcPts val="0"/>
              </a:spcAft>
              <a:buClr>
                <a:srgbClr val="AE8888"/>
              </a:buClr>
              <a:buSzPts val="1600"/>
              <a:buNone/>
              <a:defRPr sz="1600">
                <a:solidFill>
                  <a:srgbClr val="AE8888"/>
                </a:solidFill>
              </a:defRPr>
            </a:lvl8pPr>
            <a:lvl9pPr indent="-228600" lvl="8" marL="4114800" algn="l">
              <a:lnSpc>
                <a:spcPct val="90000"/>
              </a:lnSpc>
              <a:spcBef>
                <a:spcPts val="500"/>
              </a:spcBef>
              <a:spcAft>
                <a:spcPts val="0"/>
              </a:spcAft>
              <a:buClr>
                <a:srgbClr val="AE8888"/>
              </a:buClr>
              <a:buSzPts val="1600"/>
              <a:buNone/>
              <a:defRPr sz="1600">
                <a:solidFill>
                  <a:srgbClr val="AE8888"/>
                </a:solidFill>
              </a:defRPr>
            </a:lvl9pPr>
          </a:lstStyle>
          <a:p/>
        </p:txBody>
      </p:sp>
      <p:sp>
        <p:nvSpPr>
          <p:cNvPr id="16" name="Google Shape;16;p23"/>
          <p:cNvSpPr txBox="1"/>
          <p:nvPr>
            <p:ph idx="10" type="dt"/>
          </p:nvPr>
        </p:nvSpPr>
        <p:spPr>
          <a:xfrm>
            <a:off x="635000" y="6377940"/>
            <a:ext cx="2743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2" type="sldNum"/>
          </p:nvPr>
        </p:nvSpPr>
        <p:spPr>
          <a:xfrm>
            <a:off x="9728200" y="6385560"/>
            <a:ext cx="635000" cy="39433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pt-BR"/>
              <a:t>‹#›</a:t>
            </a:fld>
            <a:endParaRPr/>
          </a:p>
        </p:txBody>
      </p:sp>
      <p:sp>
        <p:nvSpPr>
          <p:cNvPr id="18" name="Google Shape;18;p23"/>
          <p:cNvSpPr txBox="1"/>
          <p:nvPr>
            <p:ph type="title"/>
          </p:nvPr>
        </p:nvSpPr>
        <p:spPr>
          <a:xfrm>
            <a:off x="152400" y="131762"/>
            <a:ext cx="9709052" cy="5492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ão Geral">
  <p:cSld name="Visão Geral">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24"/>
          <p:cNvSpPr txBox="1"/>
          <p:nvPr>
            <p:ph idx="1" type="body"/>
          </p:nvPr>
        </p:nvSpPr>
        <p:spPr>
          <a:xfrm>
            <a:off x="4978400" y="1991360"/>
            <a:ext cx="6375400" cy="3759200"/>
          </a:xfrm>
          <a:prstGeom prst="rect">
            <a:avLst/>
          </a:prstGeom>
          <a:noFill/>
          <a:ln>
            <a:noFill/>
          </a:ln>
        </p:spPr>
        <p:txBody>
          <a:bodyPr anchorCtr="0" anchor="ctr" bIns="45700" lIns="91425" spcFirstLastPara="1" rIns="91425" wrap="square" tIns="45700">
            <a:normAutofit/>
          </a:bodyPr>
          <a:lstStyle>
            <a:lvl1pPr indent="-406400" lvl="0" marL="457200" algn="ctr">
              <a:lnSpc>
                <a:spcPct val="90000"/>
              </a:lnSpc>
              <a:spcBef>
                <a:spcPts val="1000"/>
              </a:spcBef>
              <a:spcAft>
                <a:spcPts val="0"/>
              </a:spcAft>
              <a:buClr>
                <a:srgbClr val="000E2A"/>
              </a:buClr>
              <a:buSzPts val="2800"/>
              <a:buFont typeface="Arial"/>
              <a:buChar char="•"/>
              <a:defRPr sz="2800">
                <a:latin typeface="Arial"/>
                <a:ea typeface="Arial"/>
                <a:cs typeface="Arial"/>
                <a:sym typeface="Arial"/>
              </a:defRPr>
            </a:lvl1pPr>
            <a:lvl2pPr indent="-406400" lvl="1" marL="914400" algn="ctr">
              <a:lnSpc>
                <a:spcPct val="90000"/>
              </a:lnSpc>
              <a:spcBef>
                <a:spcPts val="500"/>
              </a:spcBef>
              <a:spcAft>
                <a:spcPts val="0"/>
              </a:spcAft>
              <a:buClr>
                <a:schemeClr val="dk1"/>
              </a:buClr>
              <a:buSzPts val="2800"/>
              <a:buFont typeface="Arial"/>
              <a:buChar char="•"/>
              <a:defRPr sz="2800">
                <a:latin typeface="Arial"/>
                <a:ea typeface="Arial"/>
                <a:cs typeface="Arial"/>
                <a:sym typeface="Arial"/>
              </a:defRPr>
            </a:lvl2pPr>
            <a:lvl3pPr indent="-406400" lvl="2" marL="1371600" algn="ctr">
              <a:lnSpc>
                <a:spcPct val="90000"/>
              </a:lnSpc>
              <a:spcBef>
                <a:spcPts val="500"/>
              </a:spcBef>
              <a:spcAft>
                <a:spcPts val="0"/>
              </a:spcAft>
              <a:buClr>
                <a:schemeClr val="dk1"/>
              </a:buClr>
              <a:buSzPts val="2800"/>
              <a:buFont typeface="Arial"/>
              <a:buChar char="•"/>
              <a:defRPr sz="2800">
                <a:latin typeface="Arial"/>
                <a:ea typeface="Arial"/>
                <a:cs typeface="Arial"/>
                <a:sym typeface="Arial"/>
              </a:defRPr>
            </a:lvl3pPr>
            <a:lvl4pPr indent="-406400" lvl="3" marL="1828800" algn="ctr">
              <a:lnSpc>
                <a:spcPct val="90000"/>
              </a:lnSpc>
              <a:spcBef>
                <a:spcPts val="500"/>
              </a:spcBef>
              <a:spcAft>
                <a:spcPts val="0"/>
              </a:spcAft>
              <a:buClr>
                <a:schemeClr val="dk1"/>
              </a:buClr>
              <a:buSzPts val="2800"/>
              <a:buFont typeface="Arial"/>
              <a:buChar char="•"/>
              <a:defRPr sz="2800">
                <a:latin typeface="Arial"/>
                <a:ea typeface="Arial"/>
                <a:cs typeface="Arial"/>
                <a:sym typeface="Arial"/>
              </a:defRPr>
            </a:lvl4pPr>
            <a:lvl5pPr indent="-406400" lvl="4" marL="2286000" algn="ctr">
              <a:lnSpc>
                <a:spcPct val="90000"/>
              </a:lnSpc>
              <a:spcBef>
                <a:spcPts val="500"/>
              </a:spcBef>
              <a:spcAft>
                <a:spcPts val="0"/>
              </a:spcAft>
              <a:buClr>
                <a:schemeClr val="dk1"/>
              </a:buClr>
              <a:buSzPts val="2800"/>
              <a:buFont typeface="Arial"/>
              <a:buChar char="•"/>
              <a:defRPr sz="28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4"/>
          <p:cNvSpPr txBox="1"/>
          <p:nvPr>
            <p:ph idx="10" type="dt"/>
          </p:nvPr>
        </p:nvSpPr>
        <p:spPr>
          <a:xfrm>
            <a:off x="9210040" y="136525"/>
            <a:ext cx="2743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2900">
                <a:solidFill>
                  <a:srgbClr val="000E2A"/>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4"/>
          <p:cNvSpPr txBox="1"/>
          <p:nvPr>
            <p:ph idx="12" type="sldNum"/>
          </p:nvPr>
        </p:nvSpPr>
        <p:spPr>
          <a:xfrm>
            <a:off x="218440" y="6258560"/>
            <a:ext cx="675640" cy="40195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pt-BR"/>
              <a:t>‹#›</a:t>
            </a:fld>
            <a:endParaRPr/>
          </a:p>
        </p:txBody>
      </p:sp>
      <p:sp>
        <p:nvSpPr>
          <p:cNvPr id="23" name="Google Shape;23;p24"/>
          <p:cNvSpPr txBox="1"/>
          <p:nvPr>
            <p:ph type="title"/>
          </p:nvPr>
        </p:nvSpPr>
        <p:spPr>
          <a:xfrm>
            <a:off x="736600" y="1288473"/>
            <a:ext cx="3937000" cy="5492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000"/>
              <a:buFont typeface="Montserrat"/>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4"/>
          <p:cNvSpPr txBox="1"/>
          <p:nvPr>
            <p:ph idx="2" type="body"/>
          </p:nvPr>
        </p:nvSpPr>
        <p:spPr>
          <a:xfrm>
            <a:off x="736600" y="2112963"/>
            <a:ext cx="3937000" cy="3636962"/>
          </a:xfrm>
          <a:prstGeom prst="rect">
            <a:avLst/>
          </a:prstGeom>
          <a:noFill/>
          <a:ln>
            <a:noFill/>
          </a:ln>
        </p:spPr>
        <p:txBody>
          <a:bodyPr anchorCtr="0" anchor="ctr" bIns="45700" lIns="91425" spcFirstLastPara="1" rIns="91425" wrap="square" tIns="45700">
            <a:normAutofit/>
          </a:bodyPr>
          <a:lstStyle>
            <a:lvl1pPr indent="-355600" lvl="0" marL="457200" algn="just">
              <a:lnSpc>
                <a:spcPct val="90000"/>
              </a:lnSpc>
              <a:spcBef>
                <a:spcPts val="1000"/>
              </a:spcBef>
              <a:spcAft>
                <a:spcPts val="0"/>
              </a:spcAft>
              <a:buClr>
                <a:schemeClr val="lt1"/>
              </a:buClr>
              <a:buSzPts val="2000"/>
              <a:buChar char="•"/>
              <a:defRPr sz="2000">
                <a:solidFill>
                  <a:schemeClr val="lt1"/>
                </a:solidFill>
                <a:latin typeface="Arial"/>
                <a:ea typeface="Arial"/>
                <a:cs typeface="Arial"/>
                <a:sym typeface="Arial"/>
              </a:defRPr>
            </a:lvl1pPr>
            <a:lvl2pPr indent="-355600" lvl="1" marL="914400" algn="just">
              <a:lnSpc>
                <a:spcPct val="90000"/>
              </a:lnSpc>
              <a:spcBef>
                <a:spcPts val="500"/>
              </a:spcBef>
              <a:spcAft>
                <a:spcPts val="0"/>
              </a:spcAft>
              <a:buClr>
                <a:schemeClr val="lt1"/>
              </a:buClr>
              <a:buSzPts val="2000"/>
              <a:buChar char="•"/>
              <a:defRPr sz="2000">
                <a:solidFill>
                  <a:schemeClr val="lt1"/>
                </a:solidFill>
                <a:latin typeface="Arial"/>
                <a:ea typeface="Arial"/>
                <a:cs typeface="Arial"/>
                <a:sym typeface="Arial"/>
              </a:defRPr>
            </a:lvl2pPr>
            <a:lvl3pPr indent="-355600" lvl="2" marL="1371600" algn="just">
              <a:lnSpc>
                <a:spcPct val="90000"/>
              </a:lnSpc>
              <a:spcBef>
                <a:spcPts val="500"/>
              </a:spcBef>
              <a:spcAft>
                <a:spcPts val="0"/>
              </a:spcAft>
              <a:buClr>
                <a:schemeClr val="lt1"/>
              </a:buClr>
              <a:buSzPts val="2000"/>
              <a:buChar char="•"/>
              <a:defRPr sz="2000">
                <a:solidFill>
                  <a:schemeClr val="lt1"/>
                </a:solidFill>
                <a:latin typeface="Arial"/>
                <a:ea typeface="Arial"/>
                <a:cs typeface="Arial"/>
                <a:sym typeface="Arial"/>
              </a:defRPr>
            </a:lvl3pPr>
            <a:lvl4pPr indent="-355600" lvl="3" marL="1828800" algn="just">
              <a:lnSpc>
                <a:spcPct val="90000"/>
              </a:lnSpc>
              <a:spcBef>
                <a:spcPts val="500"/>
              </a:spcBef>
              <a:spcAft>
                <a:spcPts val="0"/>
              </a:spcAft>
              <a:buClr>
                <a:schemeClr val="lt1"/>
              </a:buClr>
              <a:buSzPts val="2000"/>
              <a:buChar char="•"/>
              <a:defRPr sz="2000">
                <a:solidFill>
                  <a:schemeClr val="lt1"/>
                </a:solidFill>
                <a:latin typeface="Arial"/>
                <a:ea typeface="Arial"/>
                <a:cs typeface="Arial"/>
                <a:sym typeface="Arial"/>
              </a:defRPr>
            </a:lvl4pPr>
            <a:lvl5pPr indent="-355600" lvl="4" marL="2286000" algn="just">
              <a:lnSpc>
                <a:spcPct val="90000"/>
              </a:lnSpc>
              <a:spcBef>
                <a:spcPts val="500"/>
              </a:spcBef>
              <a:spcAft>
                <a:spcPts val="0"/>
              </a:spcAft>
              <a:buClr>
                <a:schemeClr val="lt1"/>
              </a:buClr>
              <a:buSzPts val="2000"/>
              <a:buChar char="•"/>
              <a:defRPr sz="20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4"/>
          <p:cNvSpPr txBox="1"/>
          <p:nvPr>
            <p:ph idx="3" type="body"/>
          </p:nvPr>
        </p:nvSpPr>
        <p:spPr>
          <a:xfrm>
            <a:off x="4978400" y="1288472"/>
            <a:ext cx="6375400" cy="549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000E2A"/>
              </a:buClr>
              <a:buSzPts val="3600"/>
              <a:buNone/>
              <a:defRPr b="1" sz="3600">
                <a:latin typeface="Montserrat"/>
                <a:ea typeface="Montserrat"/>
                <a:cs typeface="Montserrat"/>
                <a:sym typeface="Montserrat"/>
              </a:defRPr>
            </a:lvl1pPr>
            <a:lvl2pPr indent="-457200" lvl="1" marL="914400" algn="l">
              <a:lnSpc>
                <a:spcPct val="90000"/>
              </a:lnSpc>
              <a:spcBef>
                <a:spcPts val="500"/>
              </a:spcBef>
              <a:spcAft>
                <a:spcPts val="0"/>
              </a:spcAft>
              <a:buClr>
                <a:schemeClr val="dk1"/>
              </a:buClr>
              <a:buSzPts val="3600"/>
              <a:buChar char="•"/>
              <a:defRPr b="1" sz="3600">
                <a:latin typeface="Montserrat"/>
                <a:ea typeface="Montserrat"/>
                <a:cs typeface="Montserrat"/>
                <a:sym typeface="Montserrat"/>
              </a:defRPr>
            </a:lvl2pPr>
            <a:lvl3pPr indent="-457200" lvl="2" marL="1371600" algn="l">
              <a:lnSpc>
                <a:spcPct val="90000"/>
              </a:lnSpc>
              <a:spcBef>
                <a:spcPts val="500"/>
              </a:spcBef>
              <a:spcAft>
                <a:spcPts val="0"/>
              </a:spcAft>
              <a:buClr>
                <a:schemeClr val="dk1"/>
              </a:buClr>
              <a:buSzPts val="3600"/>
              <a:buChar char="•"/>
              <a:defRPr b="1" sz="3600">
                <a:latin typeface="Montserrat"/>
                <a:ea typeface="Montserrat"/>
                <a:cs typeface="Montserrat"/>
                <a:sym typeface="Montserrat"/>
              </a:defRPr>
            </a:lvl3pPr>
            <a:lvl4pPr indent="-457200" lvl="3" marL="1828800" algn="l">
              <a:lnSpc>
                <a:spcPct val="90000"/>
              </a:lnSpc>
              <a:spcBef>
                <a:spcPts val="500"/>
              </a:spcBef>
              <a:spcAft>
                <a:spcPts val="0"/>
              </a:spcAft>
              <a:buClr>
                <a:schemeClr val="dk1"/>
              </a:buClr>
              <a:buSzPts val="3600"/>
              <a:buChar char="•"/>
              <a:defRPr b="1" sz="3600">
                <a:latin typeface="Montserrat"/>
                <a:ea typeface="Montserrat"/>
                <a:cs typeface="Montserrat"/>
                <a:sym typeface="Montserrat"/>
              </a:defRPr>
            </a:lvl4pPr>
            <a:lvl5pPr indent="-457200" lvl="4" marL="2286000" algn="l">
              <a:lnSpc>
                <a:spcPct val="90000"/>
              </a:lnSpc>
              <a:spcBef>
                <a:spcPts val="500"/>
              </a:spcBef>
              <a:spcAft>
                <a:spcPts val="0"/>
              </a:spcAft>
              <a:buClr>
                <a:schemeClr val="dk1"/>
              </a:buClr>
              <a:buSzPts val="3600"/>
              <a:buChar char="•"/>
              <a:defRPr b="1" sz="3600">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p:cSld name="Título e Texto">
    <p:spTree>
      <p:nvGrpSpPr>
        <p:cNvPr id="26" name="Shape 26"/>
        <p:cNvGrpSpPr/>
        <p:nvPr/>
      </p:nvGrpSpPr>
      <p:grpSpPr>
        <a:xfrm>
          <a:off x="0" y="0"/>
          <a:ext cx="0" cy="0"/>
          <a:chOff x="0" y="0"/>
          <a:chExt cx="0" cy="0"/>
        </a:xfrm>
      </p:grpSpPr>
      <p:sp>
        <p:nvSpPr>
          <p:cNvPr id="27" name="Google Shape;27;g22a10745224_0_398"/>
          <p:cNvSpPr/>
          <p:nvPr/>
        </p:nvSpPr>
        <p:spPr>
          <a:xfrm rot="-526732">
            <a:off x="12168787" y="6291657"/>
            <a:ext cx="33926" cy="124474"/>
          </a:xfrm>
          <a:custGeom>
            <a:rect b="b" l="l" r="r" t="t"/>
            <a:pathLst>
              <a:path extrusionOk="0" h="124573" w="33953">
                <a:moveTo>
                  <a:pt x="0" y="1821"/>
                </a:moveTo>
                <a:lnTo>
                  <a:pt x="33953" y="0"/>
                </a:lnTo>
                <a:lnTo>
                  <a:pt x="9327" y="124573"/>
                </a:lnTo>
                <a:lnTo>
                  <a:pt x="0" y="122976"/>
                </a:lnTo>
                <a:lnTo>
                  <a:pt x="0" y="1821"/>
                </a:lnTo>
                <a:close/>
              </a:path>
            </a:pathLst>
          </a:custGeom>
          <a:solidFill>
            <a:srgbClr val="000E2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 name="Google Shape;28;g22a10745224_0_398"/>
          <p:cNvSpPr/>
          <p:nvPr/>
        </p:nvSpPr>
        <p:spPr>
          <a:xfrm flipH="1" rot="10800000">
            <a:off x="-7146" y="2380"/>
            <a:ext cx="288133" cy="1472701"/>
          </a:xfrm>
          <a:custGeom>
            <a:rect b="b" l="l" r="r" t="t"/>
            <a:pathLst>
              <a:path extrusionOk="0" h="1472701" w="288133">
                <a:moveTo>
                  <a:pt x="0" y="1472701"/>
                </a:moveTo>
                <a:cubicBezTo>
                  <a:pt x="2380" y="981801"/>
                  <a:pt x="4759" y="490900"/>
                  <a:pt x="7139" y="0"/>
                </a:cubicBezTo>
                <a:cubicBezTo>
                  <a:pt x="134141" y="476612"/>
                  <a:pt x="194468" y="981800"/>
                  <a:pt x="288133" y="1472700"/>
                </a:cubicBezTo>
                <a:lnTo>
                  <a:pt x="0" y="147270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 name="Google Shape;29;g22a10745224_0_398"/>
          <p:cNvSpPr txBox="1"/>
          <p:nvPr>
            <p:ph idx="1" type="body"/>
          </p:nvPr>
        </p:nvSpPr>
        <p:spPr>
          <a:xfrm>
            <a:off x="831850" y="1219201"/>
            <a:ext cx="10515600" cy="4870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00E2A"/>
              </a:buClr>
              <a:buSzPts val="2600"/>
              <a:buNone/>
              <a:defRPr sz="2600">
                <a:solidFill>
                  <a:srgbClr val="000E2A"/>
                </a:solidFill>
                <a:latin typeface="Arial"/>
                <a:ea typeface="Arial"/>
                <a:cs typeface="Arial"/>
                <a:sym typeface="Arial"/>
              </a:defRPr>
            </a:lvl1pPr>
            <a:lvl2pPr indent="-228600" lvl="1" marL="914400" algn="l">
              <a:lnSpc>
                <a:spcPct val="90000"/>
              </a:lnSpc>
              <a:spcBef>
                <a:spcPts val="500"/>
              </a:spcBef>
              <a:spcAft>
                <a:spcPts val="0"/>
              </a:spcAft>
              <a:buClr>
                <a:srgbClr val="AE8888"/>
              </a:buClr>
              <a:buSzPts val="2000"/>
              <a:buNone/>
              <a:defRPr sz="2000">
                <a:solidFill>
                  <a:srgbClr val="AE8888"/>
                </a:solidFill>
              </a:defRPr>
            </a:lvl2pPr>
            <a:lvl3pPr indent="-228600" lvl="2" marL="1371600" algn="l">
              <a:lnSpc>
                <a:spcPct val="90000"/>
              </a:lnSpc>
              <a:spcBef>
                <a:spcPts val="500"/>
              </a:spcBef>
              <a:spcAft>
                <a:spcPts val="0"/>
              </a:spcAft>
              <a:buClr>
                <a:srgbClr val="AE8888"/>
              </a:buClr>
              <a:buSzPts val="1800"/>
              <a:buNone/>
              <a:defRPr sz="1800">
                <a:solidFill>
                  <a:srgbClr val="AE8888"/>
                </a:solidFill>
              </a:defRPr>
            </a:lvl3pPr>
            <a:lvl4pPr indent="-228600" lvl="3" marL="1828800" algn="l">
              <a:lnSpc>
                <a:spcPct val="90000"/>
              </a:lnSpc>
              <a:spcBef>
                <a:spcPts val="500"/>
              </a:spcBef>
              <a:spcAft>
                <a:spcPts val="0"/>
              </a:spcAft>
              <a:buClr>
                <a:srgbClr val="AE8888"/>
              </a:buClr>
              <a:buSzPts val="1600"/>
              <a:buNone/>
              <a:defRPr sz="1600">
                <a:solidFill>
                  <a:srgbClr val="AE8888"/>
                </a:solidFill>
              </a:defRPr>
            </a:lvl4pPr>
            <a:lvl5pPr indent="-228600" lvl="4" marL="2286000" algn="l">
              <a:lnSpc>
                <a:spcPct val="90000"/>
              </a:lnSpc>
              <a:spcBef>
                <a:spcPts val="500"/>
              </a:spcBef>
              <a:spcAft>
                <a:spcPts val="0"/>
              </a:spcAft>
              <a:buClr>
                <a:srgbClr val="AE8888"/>
              </a:buClr>
              <a:buSzPts val="1600"/>
              <a:buNone/>
              <a:defRPr sz="1600">
                <a:solidFill>
                  <a:srgbClr val="AE8888"/>
                </a:solidFill>
              </a:defRPr>
            </a:lvl5pPr>
            <a:lvl6pPr indent="-228600" lvl="5" marL="2743200" algn="l">
              <a:lnSpc>
                <a:spcPct val="90000"/>
              </a:lnSpc>
              <a:spcBef>
                <a:spcPts val="500"/>
              </a:spcBef>
              <a:spcAft>
                <a:spcPts val="0"/>
              </a:spcAft>
              <a:buClr>
                <a:srgbClr val="AE8888"/>
              </a:buClr>
              <a:buSzPts val="1600"/>
              <a:buNone/>
              <a:defRPr sz="1600">
                <a:solidFill>
                  <a:srgbClr val="AE8888"/>
                </a:solidFill>
              </a:defRPr>
            </a:lvl6pPr>
            <a:lvl7pPr indent="-228600" lvl="6" marL="3200400" algn="l">
              <a:lnSpc>
                <a:spcPct val="90000"/>
              </a:lnSpc>
              <a:spcBef>
                <a:spcPts val="500"/>
              </a:spcBef>
              <a:spcAft>
                <a:spcPts val="0"/>
              </a:spcAft>
              <a:buClr>
                <a:srgbClr val="AE8888"/>
              </a:buClr>
              <a:buSzPts val="1600"/>
              <a:buNone/>
              <a:defRPr sz="1600">
                <a:solidFill>
                  <a:srgbClr val="AE8888"/>
                </a:solidFill>
              </a:defRPr>
            </a:lvl7pPr>
            <a:lvl8pPr indent="-228600" lvl="7" marL="3657600" algn="l">
              <a:lnSpc>
                <a:spcPct val="90000"/>
              </a:lnSpc>
              <a:spcBef>
                <a:spcPts val="500"/>
              </a:spcBef>
              <a:spcAft>
                <a:spcPts val="0"/>
              </a:spcAft>
              <a:buClr>
                <a:srgbClr val="AE8888"/>
              </a:buClr>
              <a:buSzPts val="1600"/>
              <a:buNone/>
              <a:defRPr sz="1600">
                <a:solidFill>
                  <a:srgbClr val="AE8888"/>
                </a:solidFill>
              </a:defRPr>
            </a:lvl8pPr>
            <a:lvl9pPr indent="-228600" lvl="8" marL="4114800" algn="l">
              <a:lnSpc>
                <a:spcPct val="90000"/>
              </a:lnSpc>
              <a:spcBef>
                <a:spcPts val="500"/>
              </a:spcBef>
              <a:spcAft>
                <a:spcPts val="0"/>
              </a:spcAft>
              <a:buClr>
                <a:srgbClr val="AE8888"/>
              </a:buClr>
              <a:buSzPts val="1600"/>
              <a:buNone/>
              <a:defRPr sz="1600">
                <a:solidFill>
                  <a:srgbClr val="AE8888"/>
                </a:solidFill>
              </a:defRPr>
            </a:lvl9pPr>
          </a:lstStyle>
          <a:p/>
        </p:txBody>
      </p:sp>
      <p:sp>
        <p:nvSpPr>
          <p:cNvPr id="30" name="Google Shape;30;g22a10745224_0_398"/>
          <p:cNvSpPr txBox="1"/>
          <p:nvPr>
            <p:ph idx="10" type="dt"/>
          </p:nvPr>
        </p:nvSpPr>
        <p:spPr>
          <a:xfrm>
            <a:off x="635000" y="6377940"/>
            <a:ext cx="2743200" cy="36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22a10745224_0_398"/>
          <p:cNvSpPr txBox="1"/>
          <p:nvPr>
            <p:ph idx="12" type="sldNum"/>
          </p:nvPr>
        </p:nvSpPr>
        <p:spPr>
          <a:xfrm>
            <a:off x="9728200" y="6385560"/>
            <a:ext cx="635100" cy="394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pt-BR"/>
              <a:t>‹#›</a:t>
            </a:fld>
            <a:endParaRPr/>
          </a:p>
        </p:txBody>
      </p:sp>
      <p:sp>
        <p:nvSpPr>
          <p:cNvPr id="32" name="Google Shape;32;g22a10745224_0_398"/>
          <p:cNvSpPr txBox="1"/>
          <p:nvPr>
            <p:ph type="title"/>
          </p:nvPr>
        </p:nvSpPr>
        <p:spPr>
          <a:xfrm>
            <a:off x="152400" y="131762"/>
            <a:ext cx="9709200" cy="549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28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g22a10745224_0_398"/>
          <p:cNvSpPr/>
          <p:nvPr/>
        </p:nvSpPr>
        <p:spPr>
          <a:xfrm>
            <a:off x="-7147" y="0"/>
            <a:ext cx="121992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 name="Google Shape;34;g22a10745224_0_398"/>
          <p:cNvSpPr/>
          <p:nvPr/>
        </p:nvSpPr>
        <p:spPr>
          <a:xfrm flipH="1" rot="10800000">
            <a:off x="12039600" y="-112"/>
            <a:ext cx="152400" cy="966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5" name="Google Shape;35;g22a10745224_0_398"/>
          <p:cNvPicPr preferRelativeResize="0"/>
          <p:nvPr/>
        </p:nvPicPr>
        <p:blipFill rotWithShape="1">
          <a:blip r:embed="rId2">
            <a:alphaModFix/>
          </a:blip>
          <a:srcRect b="36394" l="0" r="0" t="0"/>
          <a:stretch/>
        </p:blipFill>
        <p:spPr>
          <a:xfrm>
            <a:off x="-7147" y="6687383"/>
            <a:ext cx="249958" cy="170617"/>
          </a:xfrm>
          <a:prstGeom prst="rect">
            <a:avLst/>
          </a:prstGeom>
          <a:noFill/>
          <a:ln>
            <a:noFill/>
          </a:ln>
        </p:spPr>
      </p:pic>
      <p:sp>
        <p:nvSpPr>
          <p:cNvPr id="36" name="Google Shape;36;g22a10745224_0_398"/>
          <p:cNvSpPr/>
          <p:nvPr/>
        </p:nvSpPr>
        <p:spPr>
          <a:xfrm>
            <a:off x="-7146" y="6809901"/>
            <a:ext cx="121992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 name="Google Shape;37;g22a10745224_0_398"/>
          <p:cNvSpPr/>
          <p:nvPr/>
        </p:nvSpPr>
        <p:spPr>
          <a:xfrm>
            <a:off x="12157098" y="6298408"/>
            <a:ext cx="36000" cy="557100"/>
          </a:xfrm>
          <a:prstGeom prst="rect">
            <a:avLst/>
          </a:prstGeom>
          <a:solidFill>
            <a:srgbClr val="000E2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g22a10745224_0_229"/>
          <p:cNvSpPr txBox="1"/>
          <p:nvPr>
            <p:ph idx="1" type="body"/>
          </p:nvPr>
        </p:nvSpPr>
        <p:spPr>
          <a:xfrm>
            <a:off x="4978400" y="1110343"/>
            <a:ext cx="6375300" cy="4640100"/>
          </a:xfrm>
          <a:prstGeom prst="rect">
            <a:avLst/>
          </a:prstGeom>
          <a:noFill/>
          <a:ln>
            <a:noFill/>
          </a:ln>
        </p:spPr>
        <p:txBody>
          <a:bodyPr anchorCtr="0" anchor="ctr" bIns="45700" lIns="91425" spcFirstLastPara="1" rIns="91425" wrap="square" tIns="45700">
            <a:noAutofit/>
          </a:bodyPr>
          <a:lstStyle>
            <a:lvl1pPr indent="-406400" lvl="0" marL="457200" algn="l">
              <a:lnSpc>
                <a:spcPct val="90000"/>
              </a:lnSpc>
              <a:spcBef>
                <a:spcPts val="1000"/>
              </a:spcBef>
              <a:spcAft>
                <a:spcPts val="0"/>
              </a:spcAft>
              <a:buClr>
                <a:srgbClr val="000E2A"/>
              </a:buClr>
              <a:buSzPts val="2800"/>
              <a:buFont typeface="Arial"/>
              <a:buChar char="•"/>
              <a:defRPr sz="2800">
                <a:latin typeface="Arial"/>
                <a:ea typeface="Arial"/>
                <a:cs typeface="Arial"/>
                <a:sym typeface="Arial"/>
              </a:defRPr>
            </a:lvl1pPr>
            <a:lvl2pPr indent="-406400" lvl="1" marL="914400" algn="ctr">
              <a:lnSpc>
                <a:spcPct val="90000"/>
              </a:lnSpc>
              <a:spcBef>
                <a:spcPts val="500"/>
              </a:spcBef>
              <a:spcAft>
                <a:spcPts val="0"/>
              </a:spcAft>
              <a:buClr>
                <a:schemeClr val="dk1"/>
              </a:buClr>
              <a:buSzPts val="2800"/>
              <a:buFont typeface="Arial"/>
              <a:buChar char="•"/>
              <a:defRPr sz="2800">
                <a:latin typeface="Arial"/>
                <a:ea typeface="Arial"/>
                <a:cs typeface="Arial"/>
                <a:sym typeface="Arial"/>
              </a:defRPr>
            </a:lvl2pPr>
            <a:lvl3pPr indent="-406400" lvl="2" marL="1371600" algn="ctr">
              <a:lnSpc>
                <a:spcPct val="90000"/>
              </a:lnSpc>
              <a:spcBef>
                <a:spcPts val="500"/>
              </a:spcBef>
              <a:spcAft>
                <a:spcPts val="0"/>
              </a:spcAft>
              <a:buClr>
                <a:schemeClr val="dk1"/>
              </a:buClr>
              <a:buSzPts val="2800"/>
              <a:buFont typeface="Arial"/>
              <a:buChar char="•"/>
              <a:defRPr sz="2800">
                <a:latin typeface="Arial"/>
                <a:ea typeface="Arial"/>
                <a:cs typeface="Arial"/>
                <a:sym typeface="Arial"/>
              </a:defRPr>
            </a:lvl3pPr>
            <a:lvl4pPr indent="-406400" lvl="3" marL="1828800" algn="ctr">
              <a:lnSpc>
                <a:spcPct val="90000"/>
              </a:lnSpc>
              <a:spcBef>
                <a:spcPts val="500"/>
              </a:spcBef>
              <a:spcAft>
                <a:spcPts val="0"/>
              </a:spcAft>
              <a:buClr>
                <a:schemeClr val="dk1"/>
              </a:buClr>
              <a:buSzPts val="2800"/>
              <a:buFont typeface="Arial"/>
              <a:buChar char="•"/>
              <a:defRPr sz="2800">
                <a:latin typeface="Arial"/>
                <a:ea typeface="Arial"/>
                <a:cs typeface="Arial"/>
                <a:sym typeface="Arial"/>
              </a:defRPr>
            </a:lvl4pPr>
            <a:lvl5pPr indent="-406400" lvl="4" marL="2286000" algn="ctr">
              <a:lnSpc>
                <a:spcPct val="90000"/>
              </a:lnSpc>
              <a:spcBef>
                <a:spcPts val="500"/>
              </a:spcBef>
              <a:spcAft>
                <a:spcPts val="0"/>
              </a:spcAft>
              <a:buClr>
                <a:schemeClr val="dk1"/>
              </a:buClr>
              <a:buSzPts val="2800"/>
              <a:buFont typeface="Arial"/>
              <a:buChar char="•"/>
              <a:defRPr sz="28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g22a10745224_0_229"/>
          <p:cNvSpPr txBox="1"/>
          <p:nvPr>
            <p:ph idx="10" type="dt"/>
          </p:nvPr>
        </p:nvSpPr>
        <p:spPr>
          <a:xfrm>
            <a:off x="9210040" y="136525"/>
            <a:ext cx="2743200" cy="36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2900">
                <a:solidFill>
                  <a:srgbClr val="000E2A"/>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g22a10745224_0_229"/>
          <p:cNvSpPr txBox="1"/>
          <p:nvPr>
            <p:ph idx="12" type="sldNum"/>
          </p:nvPr>
        </p:nvSpPr>
        <p:spPr>
          <a:xfrm>
            <a:off x="218440" y="6258560"/>
            <a:ext cx="675600" cy="4020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pt-BR"/>
              <a:t>‹#›</a:t>
            </a:fld>
            <a:endParaRPr/>
          </a:p>
        </p:txBody>
      </p:sp>
      <p:sp>
        <p:nvSpPr>
          <p:cNvPr id="42" name="Google Shape;42;g22a10745224_0_229"/>
          <p:cNvSpPr txBox="1"/>
          <p:nvPr>
            <p:ph type="title"/>
          </p:nvPr>
        </p:nvSpPr>
        <p:spPr>
          <a:xfrm>
            <a:off x="736600" y="1110343"/>
            <a:ext cx="3936900" cy="4640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Blac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Final">
  <p:cSld name="Slide Final">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25"/>
          <p:cNvSpPr txBox="1"/>
          <p:nvPr>
            <p:ph idx="10" type="dt"/>
          </p:nvPr>
        </p:nvSpPr>
        <p:spPr>
          <a:xfrm>
            <a:off x="4851400" y="6197600"/>
            <a:ext cx="2489200" cy="48323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5"/>
          <p:cNvSpPr txBox="1"/>
          <p:nvPr>
            <p:ph idx="1" type="body"/>
          </p:nvPr>
        </p:nvSpPr>
        <p:spPr>
          <a:xfrm>
            <a:off x="2534920" y="4998721"/>
            <a:ext cx="3561080" cy="66548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200"/>
              <a:buNone/>
              <a:defRPr b="1" sz="2200">
                <a:solidFill>
                  <a:schemeClr val="lt1"/>
                </a:solidFill>
                <a:latin typeface="Montserrat"/>
                <a:ea typeface="Montserrat"/>
                <a:cs typeface="Montserrat"/>
                <a:sym typeface="Montserrat"/>
              </a:defRPr>
            </a:lvl1pPr>
            <a:lvl2pPr indent="-368300" lvl="1" marL="914400" algn="l">
              <a:lnSpc>
                <a:spcPct val="90000"/>
              </a:lnSpc>
              <a:spcBef>
                <a:spcPts val="500"/>
              </a:spcBef>
              <a:spcAft>
                <a:spcPts val="0"/>
              </a:spcAft>
              <a:buClr>
                <a:schemeClr val="lt1"/>
              </a:buClr>
              <a:buSzPts val="2200"/>
              <a:buChar char="•"/>
              <a:defRPr b="1" sz="2200">
                <a:solidFill>
                  <a:schemeClr val="lt1"/>
                </a:solidFill>
                <a:latin typeface="Montserrat"/>
                <a:ea typeface="Montserrat"/>
                <a:cs typeface="Montserrat"/>
                <a:sym typeface="Montserrat"/>
              </a:defRPr>
            </a:lvl2pPr>
            <a:lvl3pPr indent="-368300" lvl="2" marL="1371600" algn="l">
              <a:lnSpc>
                <a:spcPct val="90000"/>
              </a:lnSpc>
              <a:spcBef>
                <a:spcPts val="500"/>
              </a:spcBef>
              <a:spcAft>
                <a:spcPts val="0"/>
              </a:spcAft>
              <a:buClr>
                <a:schemeClr val="lt1"/>
              </a:buClr>
              <a:buSzPts val="2200"/>
              <a:buChar char="•"/>
              <a:defRPr b="1" sz="2200">
                <a:solidFill>
                  <a:schemeClr val="lt1"/>
                </a:solidFill>
                <a:latin typeface="Montserrat"/>
                <a:ea typeface="Montserrat"/>
                <a:cs typeface="Montserrat"/>
                <a:sym typeface="Montserrat"/>
              </a:defRPr>
            </a:lvl3pPr>
            <a:lvl4pPr indent="-368300" lvl="3" marL="1828800" algn="l">
              <a:lnSpc>
                <a:spcPct val="90000"/>
              </a:lnSpc>
              <a:spcBef>
                <a:spcPts val="500"/>
              </a:spcBef>
              <a:spcAft>
                <a:spcPts val="0"/>
              </a:spcAft>
              <a:buClr>
                <a:schemeClr val="lt1"/>
              </a:buClr>
              <a:buSzPts val="2200"/>
              <a:buChar char="•"/>
              <a:defRPr b="1" sz="2200">
                <a:solidFill>
                  <a:schemeClr val="lt1"/>
                </a:solidFill>
                <a:latin typeface="Montserrat"/>
                <a:ea typeface="Montserrat"/>
                <a:cs typeface="Montserrat"/>
                <a:sym typeface="Montserrat"/>
              </a:defRPr>
            </a:lvl4pPr>
            <a:lvl5pPr indent="-368300" lvl="4" marL="2286000" algn="l">
              <a:lnSpc>
                <a:spcPct val="90000"/>
              </a:lnSpc>
              <a:spcBef>
                <a:spcPts val="500"/>
              </a:spcBef>
              <a:spcAft>
                <a:spcPts val="0"/>
              </a:spcAft>
              <a:buClr>
                <a:schemeClr val="lt1"/>
              </a:buClr>
              <a:buSzPts val="2200"/>
              <a:buChar char="•"/>
              <a:defRPr b="1" sz="2200">
                <a:solidFill>
                  <a:schemeClr val="lt1"/>
                </a:solidFill>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2" type="body"/>
          </p:nvPr>
        </p:nvSpPr>
        <p:spPr>
          <a:xfrm>
            <a:off x="6096000" y="4998721"/>
            <a:ext cx="3561080" cy="66548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indent="-368300" lvl="1" marL="914400" algn="l">
              <a:lnSpc>
                <a:spcPct val="90000"/>
              </a:lnSpc>
              <a:spcBef>
                <a:spcPts val="500"/>
              </a:spcBef>
              <a:spcAft>
                <a:spcPts val="0"/>
              </a:spcAft>
              <a:buClr>
                <a:schemeClr val="lt1"/>
              </a:buClr>
              <a:buSzPts val="2200"/>
              <a:buChar char="•"/>
              <a:defRPr b="1" sz="2200">
                <a:solidFill>
                  <a:schemeClr val="lt1"/>
                </a:solidFill>
                <a:latin typeface="Montserrat"/>
                <a:ea typeface="Montserrat"/>
                <a:cs typeface="Montserrat"/>
                <a:sym typeface="Montserrat"/>
              </a:defRPr>
            </a:lvl2pPr>
            <a:lvl3pPr indent="-368300" lvl="2" marL="1371600" algn="l">
              <a:lnSpc>
                <a:spcPct val="90000"/>
              </a:lnSpc>
              <a:spcBef>
                <a:spcPts val="500"/>
              </a:spcBef>
              <a:spcAft>
                <a:spcPts val="0"/>
              </a:spcAft>
              <a:buClr>
                <a:schemeClr val="lt1"/>
              </a:buClr>
              <a:buSzPts val="2200"/>
              <a:buChar char="•"/>
              <a:defRPr b="1" sz="2200">
                <a:solidFill>
                  <a:schemeClr val="lt1"/>
                </a:solidFill>
                <a:latin typeface="Montserrat"/>
                <a:ea typeface="Montserrat"/>
                <a:cs typeface="Montserrat"/>
                <a:sym typeface="Montserrat"/>
              </a:defRPr>
            </a:lvl3pPr>
            <a:lvl4pPr indent="-368300" lvl="3" marL="1828800" algn="l">
              <a:lnSpc>
                <a:spcPct val="90000"/>
              </a:lnSpc>
              <a:spcBef>
                <a:spcPts val="500"/>
              </a:spcBef>
              <a:spcAft>
                <a:spcPts val="0"/>
              </a:spcAft>
              <a:buClr>
                <a:schemeClr val="lt1"/>
              </a:buClr>
              <a:buSzPts val="2200"/>
              <a:buChar char="•"/>
              <a:defRPr b="1" sz="2200">
                <a:solidFill>
                  <a:schemeClr val="lt1"/>
                </a:solidFill>
                <a:latin typeface="Montserrat"/>
                <a:ea typeface="Montserrat"/>
                <a:cs typeface="Montserrat"/>
                <a:sym typeface="Montserrat"/>
              </a:defRPr>
            </a:lvl4pPr>
            <a:lvl5pPr indent="-368300" lvl="4" marL="2286000" algn="l">
              <a:lnSpc>
                <a:spcPct val="90000"/>
              </a:lnSpc>
              <a:spcBef>
                <a:spcPts val="500"/>
              </a:spcBef>
              <a:spcAft>
                <a:spcPts val="0"/>
              </a:spcAft>
              <a:buClr>
                <a:schemeClr val="lt1"/>
              </a:buClr>
              <a:buSzPts val="2200"/>
              <a:buChar char="•"/>
              <a:defRPr b="1" sz="2200">
                <a:solidFill>
                  <a:schemeClr val="lt1"/>
                </a:solidFill>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47" name="Shape 47"/>
        <p:cNvGrpSpPr/>
        <p:nvPr/>
      </p:nvGrpSpPr>
      <p:grpSpPr>
        <a:xfrm>
          <a:off x="0" y="0"/>
          <a:ext cx="0" cy="0"/>
          <a:chOff x="0" y="0"/>
          <a:chExt cx="0" cy="0"/>
        </a:xfrm>
      </p:grpSpPr>
      <p:sp>
        <p:nvSpPr>
          <p:cNvPr id="48" name="Google Shape;48;p26"/>
          <p:cNvSpPr txBox="1"/>
          <p:nvPr>
            <p:ph type="title"/>
          </p:nvPr>
        </p:nvSpPr>
        <p:spPr>
          <a:xfrm>
            <a:off x="152400" y="131762"/>
            <a:ext cx="9709052" cy="5492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6"/>
          <p:cNvSpPr txBox="1"/>
          <p:nvPr>
            <p:ph idx="1" type="body"/>
          </p:nvPr>
        </p:nvSpPr>
        <p:spPr>
          <a:xfrm>
            <a:off x="838200" y="1300480"/>
            <a:ext cx="5181600" cy="4876483"/>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0E2A"/>
              </a:buClr>
              <a:buSzPts val="2800"/>
              <a:buChar char="•"/>
              <a:defRPr b="0">
                <a:latin typeface="Arial"/>
                <a:ea typeface="Arial"/>
                <a:cs typeface="Arial"/>
                <a:sym typeface="Arial"/>
              </a:defRPr>
            </a:lvl1pPr>
            <a:lvl2pPr indent="-393700" lvl="1" marL="914400" algn="l">
              <a:lnSpc>
                <a:spcPct val="90000"/>
              </a:lnSpc>
              <a:spcBef>
                <a:spcPts val="500"/>
              </a:spcBef>
              <a:spcAft>
                <a:spcPts val="0"/>
              </a:spcAft>
              <a:buClr>
                <a:schemeClr val="dk1"/>
              </a:buClr>
              <a:buSzPts val="2600"/>
              <a:buChar char="•"/>
              <a:defRPr sz="26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6"/>
          <p:cNvSpPr txBox="1"/>
          <p:nvPr>
            <p:ph idx="2" type="body"/>
          </p:nvPr>
        </p:nvSpPr>
        <p:spPr>
          <a:xfrm>
            <a:off x="6172200" y="1300480"/>
            <a:ext cx="5181600" cy="4876483"/>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0E2A"/>
              </a:buClr>
              <a:buSzPts val="2800"/>
              <a:buChar char="•"/>
              <a:defRPr>
                <a:latin typeface="Arial"/>
                <a:ea typeface="Arial"/>
                <a:cs typeface="Arial"/>
                <a:sym typeface="Arial"/>
              </a:defRPr>
            </a:lvl1pPr>
            <a:lvl2pPr indent="-393700" lvl="1" marL="914400" algn="l">
              <a:lnSpc>
                <a:spcPct val="90000"/>
              </a:lnSpc>
              <a:spcBef>
                <a:spcPts val="500"/>
              </a:spcBef>
              <a:spcAft>
                <a:spcPts val="0"/>
              </a:spcAft>
              <a:buClr>
                <a:schemeClr val="dk1"/>
              </a:buClr>
              <a:buSzPts val="2600"/>
              <a:buChar char="•"/>
              <a:defRPr sz="26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6"/>
          <p:cNvSpPr txBox="1"/>
          <p:nvPr>
            <p:ph idx="10" type="dt"/>
          </p:nvPr>
        </p:nvSpPr>
        <p:spPr>
          <a:xfrm>
            <a:off x="635000" y="6377940"/>
            <a:ext cx="2743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2" type="sldNum"/>
          </p:nvPr>
        </p:nvSpPr>
        <p:spPr>
          <a:xfrm>
            <a:off x="9728200" y="6385560"/>
            <a:ext cx="635000" cy="39433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 Comparação">
  <p:cSld name="Conteúdo - Comparação">
    <p:spTree>
      <p:nvGrpSpPr>
        <p:cNvPr id="53" name="Shape 53"/>
        <p:cNvGrpSpPr/>
        <p:nvPr/>
      </p:nvGrpSpPr>
      <p:grpSpPr>
        <a:xfrm>
          <a:off x="0" y="0"/>
          <a:ext cx="0" cy="0"/>
          <a:chOff x="0" y="0"/>
          <a:chExt cx="0" cy="0"/>
        </a:xfrm>
      </p:grpSpPr>
      <p:sp>
        <p:nvSpPr>
          <p:cNvPr id="54" name="Google Shape;54;p27"/>
          <p:cNvSpPr txBox="1"/>
          <p:nvPr>
            <p:ph idx="1" type="body"/>
          </p:nvPr>
        </p:nvSpPr>
        <p:spPr>
          <a:xfrm>
            <a:off x="839788" y="1158241"/>
            <a:ext cx="5157787" cy="823912"/>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rgbClr val="000E2A"/>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27"/>
          <p:cNvSpPr txBox="1"/>
          <p:nvPr>
            <p:ph idx="2" type="body"/>
          </p:nvPr>
        </p:nvSpPr>
        <p:spPr>
          <a:xfrm>
            <a:off x="839788" y="2148840"/>
            <a:ext cx="5157787" cy="4040823"/>
          </a:xfrm>
          <a:prstGeom prst="rect">
            <a:avLst/>
          </a:prstGeom>
          <a:noFill/>
          <a:ln>
            <a:noFill/>
          </a:ln>
        </p:spPr>
        <p:txBody>
          <a:bodyPr anchorCtr="0" anchor="t" bIns="45700" lIns="91425" spcFirstLastPara="1" rIns="91425" wrap="square" tIns="45700">
            <a:normAutofit/>
          </a:bodyPr>
          <a:lstStyle>
            <a:lvl1pPr indent="-406400" lvl="0" marL="457200" algn="just">
              <a:lnSpc>
                <a:spcPct val="90000"/>
              </a:lnSpc>
              <a:spcBef>
                <a:spcPts val="1000"/>
              </a:spcBef>
              <a:spcAft>
                <a:spcPts val="0"/>
              </a:spcAft>
              <a:buClr>
                <a:srgbClr val="000E2A"/>
              </a:buClr>
              <a:buSzPts val="2800"/>
              <a:buChar char="•"/>
              <a:defRPr sz="2800">
                <a:latin typeface="Arial"/>
                <a:ea typeface="Arial"/>
                <a:cs typeface="Arial"/>
                <a:sym typeface="Arial"/>
              </a:defRPr>
            </a:lvl1pPr>
            <a:lvl2pPr indent="-381000" lvl="1" marL="914400" algn="just">
              <a:lnSpc>
                <a:spcPct val="90000"/>
              </a:lnSpc>
              <a:spcBef>
                <a:spcPts val="500"/>
              </a:spcBef>
              <a:spcAft>
                <a:spcPts val="0"/>
              </a:spcAft>
              <a:buClr>
                <a:schemeClr val="dk1"/>
              </a:buClr>
              <a:buSzPts val="2400"/>
              <a:buChar char="•"/>
              <a:defRPr sz="2400"/>
            </a:lvl2pPr>
            <a:lvl3pPr indent="-355600" lvl="2" marL="1371600" algn="just">
              <a:lnSpc>
                <a:spcPct val="90000"/>
              </a:lnSpc>
              <a:spcBef>
                <a:spcPts val="500"/>
              </a:spcBef>
              <a:spcAft>
                <a:spcPts val="0"/>
              </a:spcAft>
              <a:buClr>
                <a:schemeClr val="dk1"/>
              </a:buClr>
              <a:buSzPts val="2000"/>
              <a:buChar char="•"/>
              <a:defRPr sz="2000"/>
            </a:lvl3pPr>
            <a:lvl4pPr indent="-342900" lvl="3" marL="1828800" algn="just">
              <a:lnSpc>
                <a:spcPct val="90000"/>
              </a:lnSpc>
              <a:spcBef>
                <a:spcPts val="500"/>
              </a:spcBef>
              <a:spcAft>
                <a:spcPts val="0"/>
              </a:spcAft>
              <a:buClr>
                <a:schemeClr val="dk1"/>
              </a:buClr>
              <a:buSzPts val="1800"/>
              <a:buChar char="•"/>
              <a:defRPr sz="1800"/>
            </a:lvl4pPr>
            <a:lvl5pPr indent="-342900" lvl="4" marL="2286000" algn="just">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7"/>
          <p:cNvSpPr txBox="1"/>
          <p:nvPr>
            <p:ph idx="3" type="body"/>
          </p:nvPr>
        </p:nvSpPr>
        <p:spPr>
          <a:xfrm>
            <a:off x="6172200" y="1158241"/>
            <a:ext cx="5183188" cy="823912"/>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rgbClr val="000E2A"/>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27"/>
          <p:cNvSpPr txBox="1"/>
          <p:nvPr>
            <p:ph idx="4" type="body"/>
          </p:nvPr>
        </p:nvSpPr>
        <p:spPr>
          <a:xfrm>
            <a:off x="6172200" y="2148840"/>
            <a:ext cx="5183188" cy="4040823"/>
          </a:xfrm>
          <a:prstGeom prst="rect">
            <a:avLst/>
          </a:prstGeom>
          <a:noFill/>
          <a:ln>
            <a:noFill/>
          </a:ln>
        </p:spPr>
        <p:txBody>
          <a:bodyPr anchorCtr="0" anchor="t" bIns="45700" lIns="91425" spcFirstLastPara="1" rIns="91425" wrap="square" tIns="45700">
            <a:normAutofit/>
          </a:bodyPr>
          <a:lstStyle>
            <a:lvl1pPr indent="-406400" lvl="0" marL="457200" algn="just">
              <a:lnSpc>
                <a:spcPct val="90000"/>
              </a:lnSpc>
              <a:spcBef>
                <a:spcPts val="1000"/>
              </a:spcBef>
              <a:spcAft>
                <a:spcPts val="0"/>
              </a:spcAft>
              <a:buClr>
                <a:srgbClr val="000E2A"/>
              </a:buClr>
              <a:buSzPts val="2800"/>
              <a:buChar char="•"/>
              <a:defRPr sz="2800">
                <a:latin typeface="Arial"/>
                <a:ea typeface="Arial"/>
                <a:cs typeface="Arial"/>
                <a:sym typeface="Arial"/>
              </a:defRPr>
            </a:lvl1pPr>
            <a:lvl2pPr indent="-381000" lvl="1" marL="914400" algn="just">
              <a:lnSpc>
                <a:spcPct val="90000"/>
              </a:lnSpc>
              <a:spcBef>
                <a:spcPts val="500"/>
              </a:spcBef>
              <a:spcAft>
                <a:spcPts val="0"/>
              </a:spcAft>
              <a:buClr>
                <a:schemeClr val="dk1"/>
              </a:buClr>
              <a:buSzPts val="2400"/>
              <a:buChar char="•"/>
              <a:defRPr sz="2400">
                <a:latin typeface="Arial"/>
                <a:ea typeface="Arial"/>
                <a:cs typeface="Arial"/>
                <a:sym typeface="Arial"/>
              </a:defRPr>
            </a:lvl2pPr>
            <a:lvl3pPr indent="-355600" lvl="2" marL="1371600" algn="just">
              <a:lnSpc>
                <a:spcPct val="90000"/>
              </a:lnSpc>
              <a:spcBef>
                <a:spcPts val="500"/>
              </a:spcBef>
              <a:spcAft>
                <a:spcPts val="0"/>
              </a:spcAft>
              <a:buClr>
                <a:schemeClr val="dk1"/>
              </a:buClr>
              <a:buSzPts val="2000"/>
              <a:buChar char="•"/>
              <a:defRPr sz="2000">
                <a:latin typeface="Arial"/>
                <a:ea typeface="Arial"/>
                <a:cs typeface="Arial"/>
                <a:sym typeface="Arial"/>
              </a:defRPr>
            </a:lvl3pPr>
            <a:lvl4pPr indent="-342900" lvl="3" marL="1828800" algn="just">
              <a:lnSpc>
                <a:spcPct val="90000"/>
              </a:lnSpc>
              <a:spcBef>
                <a:spcPts val="500"/>
              </a:spcBef>
              <a:spcAft>
                <a:spcPts val="0"/>
              </a:spcAft>
              <a:buClr>
                <a:schemeClr val="dk1"/>
              </a:buClr>
              <a:buSzPts val="1800"/>
              <a:buChar char="•"/>
              <a:defRPr sz="1800">
                <a:latin typeface="Arial"/>
                <a:ea typeface="Arial"/>
                <a:cs typeface="Arial"/>
                <a:sym typeface="Arial"/>
              </a:defRPr>
            </a:lvl4pPr>
            <a:lvl5pPr indent="-342900" lvl="4" marL="2286000" algn="just">
              <a:lnSpc>
                <a:spcPct val="90000"/>
              </a:lnSpc>
              <a:spcBef>
                <a:spcPts val="500"/>
              </a:spcBef>
              <a:spcAft>
                <a:spcPts val="0"/>
              </a:spcAft>
              <a:buClr>
                <a:schemeClr val="dk1"/>
              </a:buClr>
              <a:buSzPts val="1800"/>
              <a:buChar char="•"/>
              <a:defRPr sz="18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7"/>
          <p:cNvSpPr txBox="1"/>
          <p:nvPr>
            <p:ph idx="10" type="dt"/>
          </p:nvPr>
        </p:nvSpPr>
        <p:spPr>
          <a:xfrm>
            <a:off x="635000" y="6377940"/>
            <a:ext cx="2743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7"/>
          <p:cNvSpPr txBox="1"/>
          <p:nvPr/>
        </p:nvSpPr>
        <p:spPr>
          <a:xfrm>
            <a:off x="152400" y="131762"/>
            <a:ext cx="9709052" cy="54927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Montserrat"/>
              <a:buNone/>
            </a:pPr>
            <a:r>
              <a:rPr b="1" i="0" lang="pt-BR" sz="2800" u="none" cap="none" strike="noStrike">
                <a:solidFill>
                  <a:schemeClr val="lt1"/>
                </a:solidFill>
                <a:latin typeface="Montserrat"/>
                <a:ea typeface="Montserrat"/>
                <a:cs typeface="Montserrat"/>
                <a:sym typeface="Montserrat"/>
              </a:rPr>
              <a:t>Clique para editar o título Mestre</a:t>
            </a:r>
            <a:endParaRPr b="0" i="0" sz="1400" u="none" cap="none" strike="noStrike">
              <a:solidFill>
                <a:srgbClr val="000000"/>
              </a:solidFill>
              <a:latin typeface="Arial"/>
              <a:ea typeface="Arial"/>
              <a:cs typeface="Arial"/>
              <a:sym typeface="Arial"/>
            </a:endParaRPr>
          </a:p>
        </p:txBody>
      </p:sp>
      <p:sp>
        <p:nvSpPr>
          <p:cNvPr id="60" name="Google Shape;60;p27"/>
          <p:cNvSpPr txBox="1"/>
          <p:nvPr>
            <p:ph idx="12" type="sldNum"/>
          </p:nvPr>
        </p:nvSpPr>
        <p:spPr>
          <a:xfrm>
            <a:off x="9728200" y="6385560"/>
            <a:ext cx="635000" cy="39433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somente título">
  <p:cSld name="Conteúdo somente título">
    <p:spTree>
      <p:nvGrpSpPr>
        <p:cNvPr id="61" name="Shape 61"/>
        <p:cNvGrpSpPr/>
        <p:nvPr/>
      </p:nvGrpSpPr>
      <p:grpSpPr>
        <a:xfrm>
          <a:off x="0" y="0"/>
          <a:ext cx="0" cy="0"/>
          <a:chOff x="0" y="0"/>
          <a:chExt cx="0" cy="0"/>
        </a:xfrm>
      </p:grpSpPr>
      <p:sp>
        <p:nvSpPr>
          <p:cNvPr id="62" name="Google Shape;62;p28"/>
          <p:cNvSpPr txBox="1"/>
          <p:nvPr>
            <p:ph idx="10" type="dt"/>
          </p:nvPr>
        </p:nvSpPr>
        <p:spPr>
          <a:xfrm>
            <a:off x="635000" y="6377940"/>
            <a:ext cx="2743200"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txBox="1"/>
          <p:nvPr>
            <p:ph idx="12" type="sldNum"/>
          </p:nvPr>
        </p:nvSpPr>
        <p:spPr>
          <a:xfrm>
            <a:off x="9728200" y="6385560"/>
            <a:ext cx="635000" cy="39433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pt-BR"/>
              <a:t>‹#›</a:t>
            </a:fld>
            <a:endParaRPr/>
          </a:p>
        </p:txBody>
      </p:sp>
      <p:sp>
        <p:nvSpPr>
          <p:cNvPr id="64" name="Google Shape;64;p28"/>
          <p:cNvSpPr txBox="1"/>
          <p:nvPr>
            <p:ph type="title"/>
          </p:nvPr>
        </p:nvSpPr>
        <p:spPr>
          <a:xfrm>
            <a:off x="152400" y="131762"/>
            <a:ext cx="9709052" cy="5492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152400" y="131762"/>
            <a:ext cx="9709052" cy="5492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2800"/>
              <a:buFont typeface="Montserrat"/>
              <a:buNone/>
              <a:defRPr b="1"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1"/>
          <p:cNvSpPr txBox="1"/>
          <p:nvPr>
            <p:ph idx="1" type="body"/>
          </p:nvPr>
        </p:nvSpPr>
        <p:spPr>
          <a:xfrm>
            <a:off x="838200" y="1288473"/>
            <a:ext cx="10515600" cy="488849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0E2A"/>
              </a:buClr>
              <a:buSzPts val="2800"/>
              <a:buFont typeface="Arial"/>
              <a:buChar char="•"/>
              <a:defRPr b="1" i="0" sz="2800" u="none" cap="none" strike="noStrike">
                <a:solidFill>
                  <a:srgbClr val="000E2A"/>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21"/>
          <p:cNvSpPr txBox="1"/>
          <p:nvPr>
            <p:ph idx="10" type="dt"/>
          </p:nvPr>
        </p:nvSpPr>
        <p:spPr>
          <a:xfrm>
            <a:off x="614680" y="6385560"/>
            <a:ext cx="2500660" cy="47244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9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21"/>
          <p:cNvSpPr txBox="1"/>
          <p:nvPr>
            <p:ph idx="12" type="sldNum"/>
          </p:nvPr>
        </p:nvSpPr>
        <p:spPr>
          <a:xfrm>
            <a:off x="9728200" y="6385560"/>
            <a:ext cx="635000" cy="39433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000"/>
              <a:buFont typeface="Arial"/>
              <a:buNone/>
              <a:defRPr b="1" i="0" sz="20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bit.ly/FEEDBACK_EXCEL1_2024_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idx="1" type="subTitle"/>
          </p:nvPr>
        </p:nvSpPr>
        <p:spPr>
          <a:xfrm>
            <a:off x="5252720" y="1790858"/>
            <a:ext cx="5588000" cy="294370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b="0" lang="pt-BR" sz="5400">
                <a:latin typeface="Arial"/>
                <a:ea typeface="Arial"/>
                <a:cs typeface="Arial"/>
                <a:sym typeface="Arial"/>
              </a:rPr>
              <a:t>Curso Básico e Intermediário para Planilhas Eletrônicas</a:t>
            </a:r>
            <a:endParaRPr b="0" sz="5400">
              <a:latin typeface="Arial"/>
              <a:ea typeface="Arial"/>
              <a:cs typeface="Arial"/>
              <a:sym typeface="Arial"/>
            </a:endParaRPr>
          </a:p>
        </p:txBody>
      </p:sp>
      <p:sp>
        <p:nvSpPr>
          <p:cNvPr id="82" name="Google Shape;82;p1"/>
          <p:cNvSpPr txBox="1"/>
          <p:nvPr>
            <p:ph idx="2" type="body"/>
          </p:nvPr>
        </p:nvSpPr>
        <p:spPr>
          <a:xfrm>
            <a:off x="748632" y="1071587"/>
            <a:ext cx="2957094" cy="72945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E2A"/>
              </a:buClr>
              <a:buSzPts val="8000"/>
              <a:buNone/>
            </a:pPr>
            <a:r>
              <a:rPr lang="pt-BR" sz="4400">
                <a:latin typeface="Arial Black"/>
                <a:ea typeface="Arial Black"/>
                <a:cs typeface="Arial Black"/>
                <a:sym typeface="Arial Black"/>
              </a:rPr>
              <a:t>AULA 02</a:t>
            </a:r>
            <a:endParaRPr sz="4400">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0"/>
          <p:cNvSpPr txBox="1"/>
          <p:nvPr>
            <p:ph idx="1" type="body"/>
          </p:nvPr>
        </p:nvSpPr>
        <p:spPr>
          <a:xfrm>
            <a:off x="5080000" y="1549400"/>
            <a:ext cx="6375400" cy="3759200"/>
          </a:xfrm>
          <a:prstGeom prst="rect">
            <a:avLst/>
          </a:prstGeom>
          <a:noFill/>
          <a:ln>
            <a:noFill/>
          </a:ln>
        </p:spPr>
        <p:txBody>
          <a:bodyPr anchorCtr="0" anchor="ctr" bIns="45700" lIns="91425" spcFirstLastPara="1" rIns="91425" wrap="square" tIns="45700">
            <a:normAutofit/>
          </a:bodyPr>
          <a:lstStyle/>
          <a:p>
            <a:pPr indent="-342900" lvl="0" marL="342900" rtl="0" algn="just">
              <a:lnSpc>
                <a:spcPct val="90000"/>
              </a:lnSpc>
              <a:spcBef>
                <a:spcPts val="0"/>
              </a:spcBef>
              <a:spcAft>
                <a:spcPts val="0"/>
              </a:spcAft>
              <a:buSzPts val="4000"/>
              <a:buChar char="•"/>
            </a:pPr>
            <a:r>
              <a:rPr b="0" lang="pt-BR"/>
              <a:t>Preenchimento Relâmpago.</a:t>
            </a:r>
            <a:endParaRPr b="0"/>
          </a:p>
        </p:txBody>
      </p:sp>
      <p:sp>
        <p:nvSpPr>
          <p:cNvPr id="137" name="Google Shape;137;p10"/>
          <p:cNvSpPr txBox="1"/>
          <p:nvPr/>
        </p:nvSpPr>
        <p:spPr>
          <a:xfrm>
            <a:off x="736600" y="1288472"/>
            <a:ext cx="3937000" cy="54927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Montserrat"/>
              <a:buNone/>
            </a:pPr>
            <a:r>
              <a:t/>
            </a:r>
            <a:endParaRPr b="1" i="0" sz="4000" u="none" cap="none" strike="noStrike">
              <a:solidFill>
                <a:schemeClr val="lt1"/>
              </a:solidFill>
              <a:latin typeface="Montserrat"/>
              <a:ea typeface="Montserrat"/>
              <a:cs typeface="Montserrat"/>
              <a:sym typeface="Montserrat"/>
            </a:endParaRPr>
          </a:p>
        </p:txBody>
      </p:sp>
      <p:sp>
        <p:nvSpPr>
          <p:cNvPr id="138" name="Google Shape;138;p10"/>
          <p:cNvSpPr txBox="1"/>
          <p:nvPr>
            <p:ph type="title"/>
          </p:nvPr>
        </p:nvSpPr>
        <p:spPr>
          <a:xfrm>
            <a:off x="723900" y="2734469"/>
            <a:ext cx="3835400" cy="13890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5400"/>
              <a:buNone/>
            </a:pPr>
            <a:r>
              <a:rPr lang="pt-BR" sz="4400">
                <a:latin typeface="Arial Black"/>
                <a:ea typeface="Arial Black"/>
                <a:cs typeface="Arial Black"/>
                <a:sym typeface="Arial Black"/>
              </a:rPr>
              <a:t>EXEMPLO 2.3</a:t>
            </a:r>
            <a:endParaRPr sz="4400">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idx="1" type="body"/>
          </p:nvPr>
        </p:nvSpPr>
        <p:spPr>
          <a:xfrm>
            <a:off x="554796" y="1800520"/>
            <a:ext cx="11082407" cy="3421929"/>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2"/>
              </a:buClr>
              <a:buSzPts val="3800"/>
              <a:buNone/>
            </a:pPr>
            <a:r>
              <a:rPr b="0" lang="pt-BR" sz="2800">
                <a:solidFill>
                  <a:schemeClr val="dk2"/>
                </a:solidFill>
              </a:rPr>
              <a:t>Na planilha do exemplo 2.3, preencha a  coluna “Nome Completo” juntando o nome e o sobrenome de cada pessoa.</a:t>
            </a:r>
            <a:endParaRPr/>
          </a:p>
          <a:p>
            <a:pPr indent="0" lvl="0" marL="0" rtl="0" algn="just">
              <a:lnSpc>
                <a:spcPct val="90000"/>
              </a:lnSpc>
              <a:spcBef>
                <a:spcPts val="0"/>
              </a:spcBef>
              <a:spcAft>
                <a:spcPts val="0"/>
              </a:spcAft>
              <a:buClr>
                <a:schemeClr val="dk2"/>
              </a:buClr>
              <a:buSzPts val="3800"/>
              <a:buNone/>
            </a:pPr>
            <a:r>
              <a:t/>
            </a:r>
            <a:endParaRPr b="0" sz="2800">
              <a:solidFill>
                <a:srgbClr val="000000"/>
              </a:solidFill>
            </a:endParaRPr>
          </a:p>
          <a:p>
            <a:pPr indent="-285750" lvl="0" marL="285750" rtl="0" algn="just">
              <a:lnSpc>
                <a:spcPct val="90000"/>
              </a:lnSpc>
              <a:spcBef>
                <a:spcPts val="1000"/>
              </a:spcBef>
              <a:spcAft>
                <a:spcPts val="0"/>
              </a:spcAft>
              <a:buClr>
                <a:srgbClr val="000E2A"/>
              </a:buClr>
              <a:buSzPts val="3800"/>
              <a:buFont typeface="Arial"/>
              <a:buChar char="•"/>
            </a:pPr>
            <a:r>
              <a:rPr b="0" lang="pt-BR" sz="2000">
                <a:solidFill>
                  <a:srgbClr val="000000"/>
                </a:solidFill>
              </a:rPr>
              <a:t>Podemos aplicar o Autopreenchimento em uma data, em um texto onde exista um número no meio e ainda em um grupo de células. </a:t>
            </a:r>
            <a:endParaRPr/>
          </a:p>
          <a:p>
            <a:pPr indent="0" lvl="0" marL="0" rtl="0" algn="just">
              <a:lnSpc>
                <a:spcPct val="90000"/>
              </a:lnSpc>
              <a:spcBef>
                <a:spcPts val="1000"/>
              </a:spcBef>
              <a:spcAft>
                <a:spcPts val="0"/>
              </a:spcAft>
              <a:buClr>
                <a:srgbClr val="000E2A"/>
              </a:buClr>
              <a:buSzPts val="3800"/>
              <a:buNone/>
            </a:pPr>
            <a:r>
              <a:t/>
            </a:r>
            <a:endParaRPr b="0" sz="2000">
              <a:solidFill>
                <a:srgbClr val="000000"/>
              </a:solidFill>
            </a:endParaRPr>
          </a:p>
          <a:p>
            <a:pPr indent="-285750" lvl="0" marL="285750" rtl="0" algn="just">
              <a:lnSpc>
                <a:spcPct val="90000"/>
              </a:lnSpc>
              <a:spcBef>
                <a:spcPts val="1000"/>
              </a:spcBef>
              <a:spcAft>
                <a:spcPts val="0"/>
              </a:spcAft>
              <a:buClr>
                <a:srgbClr val="000E2A"/>
              </a:buClr>
              <a:buSzPts val="3800"/>
              <a:buFont typeface="Arial"/>
              <a:buChar char="•"/>
            </a:pPr>
            <a:r>
              <a:rPr b="0" lang="pt-BR" sz="2000">
                <a:solidFill>
                  <a:srgbClr val="000000"/>
                </a:solidFill>
              </a:rPr>
              <a:t>No caso do grupo de células, nós devemos primeiro selecionar uma faixa e em seguida, arrastarmos a alça de seleção e propagarmos as células pela coluna</a:t>
            </a:r>
            <a:endParaRPr b="0" sz="3200">
              <a:solidFill>
                <a:srgbClr val="000000"/>
              </a:solidFill>
              <a:latin typeface="Arial"/>
              <a:ea typeface="Arial"/>
              <a:cs typeface="Arial"/>
              <a:sym typeface="Arial"/>
            </a:endParaRPr>
          </a:p>
          <a:p>
            <a:pPr indent="0" lvl="0" marL="0" rtl="0" algn="just">
              <a:lnSpc>
                <a:spcPct val="90000"/>
              </a:lnSpc>
              <a:spcBef>
                <a:spcPts val="1000"/>
              </a:spcBef>
              <a:spcAft>
                <a:spcPts val="0"/>
              </a:spcAft>
              <a:buClr>
                <a:srgbClr val="000E2A"/>
              </a:buClr>
              <a:buSzPts val="3800"/>
              <a:buNone/>
            </a:pPr>
            <a:r>
              <a:t/>
            </a:r>
            <a:endParaRPr sz="3800">
              <a:solidFill>
                <a:schemeClr val="dk2"/>
              </a:solidFill>
            </a:endParaRPr>
          </a:p>
          <a:p>
            <a:pPr indent="0" lvl="0" marL="0" rtl="0" algn="just">
              <a:lnSpc>
                <a:spcPct val="90000"/>
              </a:lnSpc>
              <a:spcBef>
                <a:spcPts val="1000"/>
              </a:spcBef>
              <a:spcAft>
                <a:spcPts val="0"/>
              </a:spcAft>
              <a:buClr>
                <a:srgbClr val="000E2A"/>
              </a:buClr>
              <a:buSzPts val="3800"/>
              <a:buNone/>
            </a:pPr>
            <a:r>
              <a:t/>
            </a:r>
            <a:endParaRPr sz="3800">
              <a:solidFill>
                <a:schemeClr val="dk2"/>
              </a:solidFill>
              <a:latin typeface="Arial"/>
              <a:ea typeface="Arial"/>
              <a:cs typeface="Arial"/>
              <a:sym typeface="Arial"/>
            </a:endParaRPr>
          </a:p>
        </p:txBody>
      </p:sp>
      <p:sp>
        <p:nvSpPr>
          <p:cNvPr id="144" name="Google Shape;144;p11"/>
          <p:cNvSpPr txBox="1"/>
          <p:nvPr>
            <p:ph type="title"/>
          </p:nvPr>
        </p:nvSpPr>
        <p:spPr>
          <a:xfrm>
            <a:off x="152400" y="92488"/>
            <a:ext cx="9709052" cy="5492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Montserrat"/>
              <a:buNone/>
            </a:pPr>
            <a:r>
              <a:rPr b="1" lang="pt-BR">
                <a:latin typeface="Arial Black"/>
                <a:ea typeface="Arial Black"/>
                <a:cs typeface="Arial Black"/>
                <a:sym typeface="Arial Black"/>
              </a:rPr>
              <a:t>EXEMPLO 2.3</a:t>
            </a:r>
            <a:endParaRPr>
              <a:latin typeface="Arial Black"/>
              <a:ea typeface="Arial Black"/>
              <a:cs typeface="Arial Black"/>
              <a:sym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2"/>
          <p:cNvSpPr txBox="1"/>
          <p:nvPr>
            <p:ph idx="1" type="body"/>
          </p:nvPr>
        </p:nvSpPr>
        <p:spPr>
          <a:xfrm>
            <a:off x="5080000" y="1549400"/>
            <a:ext cx="6375400" cy="3759200"/>
          </a:xfrm>
          <a:prstGeom prst="rect">
            <a:avLst/>
          </a:prstGeom>
          <a:noFill/>
          <a:ln>
            <a:noFill/>
          </a:ln>
        </p:spPr>
        <p:txBody>
          <a:bodyPr anchorCtr="0" anchor="ctr" bIns="45700" lIns="91425" spcFirstLastPara="1" rIns="91425" wrap="square" tIns="45700">
            <a:normAutofit/>
          </a:bodyPr>
          <a:lstStyle/>
          <a:p>
            <a:pPr indent="-457200" lvl="0" marL="457200" rtl="0" algn="just">
              <a:lnSpc>
                <a:spcPct val="90000"/>
              </a:lnSpc>
              <a:spcBef>
                <a:spcPts val="0"/>
              </a:spcBef>
              <a:spcAft>
                <a:spcPts val="0"/>
              </a:spcAft>
              <a:buClr>
                <a:srgbClr val="000E2A"/>
              </a:buClr>
              <a:buSzPts val="2800"/>
              <a:buChar char="•"/>
            </a:pPr>
            <a:r>
              <a:rPr b="0" lang="pt-BR"/>
              <a:t>%	 Porcentagem;</a:t>
            </a:r>
            <a:endParaRPr b="0"/>
          </a:p>
          <a:p>
            <a:pPr indent="-222250" lvl="0" marL="457200" rtl="0" algn="just">
              <a:lnSpc>
                <a:spcPct val="90000"/>
              </a:lnSpc>
              <a:spcBef>
                <a:spcPts val="1000"/>
              </a:spcBef>
              <a:spcAft>
                <a:spcPts val="0"/>
              </a:spcAft>
              <a:buClr>
                <a:srgbClr val="000E2A"/>
              </a:buClr>
              <a:buSzPts val="2800"/>
              <a:buNone/>
            </a:pPr>
            <a:r>
              <a:t/>
            </a:r>
            <a:endParaRPr b="0"/>
          </a:p>
          <a:p>
            <a:pPr indent="-457200" lvl="0" marL="457200" rtl="0" algn="just">
              <a:lnSpc>
                <a:spcPct val="90000"/>
              </a:lnSpc>
              <a:spcBef>
                <a:spcPts val="1000"/>
              </a:spcBef>
              <a:spcAft>
                <a:spcPts val="0"/>
              </a:spcAft>
              <a:buClr>
                <a:srgbClr val="000E2A"/>
              </a:buClr>
              <a:buSzPts val="2800"/>
              <a:buChar char="•"/>
            </a:pPr>
            <a:r>
              <a:rPr b="0" lang="pt-BR"/>
              <a:t>^	 Exponenciação;</a:t>
            </a:r>
            <a:endParaRPr b="0"/>
          </a:p>
          <a:p>
            <a:pPr indent="-222250" lvl="0" marL="457200" rtl="0" algn="just">
              <a:lnSpc>
                <a:spcPct val="90000"/>
              </a:lnSpc>
              <a:spcBef>
                <a:spcPts val="1000"/>
              </a:spcBef>
              <a:spcAft>
                <a:spcPts val="0"/>
              </a:spcAft>
              <a:buClr>
                <a:srgbClr val="000E2A"/>
              </a:buClr>
              <a:buSzPts val="2800"/>
              <a:buNone/>
            </a:pPr>
            <a:r>
              <a:t/>
            </a:r>
            <a:endParaRPr b="0"/>
          </a:p>
          <a:p>
            <a:pPr indent="-457200" lvl="0" marL="457200" rtl="0" algn="just">
              <a:lnSpc>
                <a:spcPct val="90000"/>
              </a:lnSpc>
              <a:spcBef>
                <a:spcPts val="1000"/>
              </a:spcBef>
              <a:spcAft>
                <a:spcPts val="0"/>
              </a:spcAft>
              <a:buClr>
                <a:srgbClr val="000E2A"/>
              </a:buClr>
              <a:buSzPts val="2800"/>
              <a:buChar char="•"/>
            </a:pPr>
            <a:r>
              <a:rPr b="0" lang="pt-BR"/>
              <a:t>* e /  Multiplicação e divisão;</a:t>
            </a:r>
            <a:endParaRPr b="0"/>
          </a:p>
          <a:p>
            <a:pPr indent="-222250" lvl="0" marL="457200" rtl="0" algn="just">
              <a:lnSpc>
                <a:spcPct val="90000"/>
              </a:lnSpc>
              <a:spcBef>
                <a:spcPts val="1000"/>
              </a:spcBef>
              <a:spcAft>
                <a:spcPts val="0"/>
              </a:spcAft>
              <a:buClr>
                <a:srgbClr val="000E2A"/>
              </a:buClr>
              <a:buSzPts val="2800"/>
              <a:buNone/>
            </a:pPr>
            <a:r>
              <a:t/>
            </a:r>
            <a:endParaRPr b="0"/>
          </a:p>
          <a:p>
            <a:pPr indent="-457200" lvl="0" marL="457200" rtl="0" algn="just">
              <a:lnSpc>
                <a:spcPct val="90000"/>
              </a:lnSpc>
              <a:spcBef>
                <a:spcPts val="1000"/>
              </a:spcBef>
              <a:spcAft>
                <a:spcPts val="0"/>
              </a:spcAft>
              <a:buClr>
                <a:srgbClr val="000E2A"/>
              </a:buClr>
              <a:buSzPts val="2800"/>
              <a:buChar char="•"/>
            </a:pPr>
            <a:r>
              <a:rPr b="0" lang="pt-BR"/>
              <a:t>+ e –  Adição e subtração.</a:t>
            </a:r>
            <a:endParaRPr b="0"/>
          </a:p>
        </p:txBody>
      </p:sp>
      <p:sp>
        <p:nvSpPr>
          <p:cNvPr id="150" name="Google Shape;150;p12"/>
          <p:cNvSpPr txBox="1"/>
          <p:nvPr/>
        </p:nvSpPr>
        <p:spPr>
          <a:xfrm>
            <a:off x="736600" y="1288472"/>
            <a:ext cx="3937000" cy="54927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Montserrat"/>
              <a:buNone/>
            </a:pPr>
            <a:r>
              <a:t/>
            </a:r>
            <a:endParaRPr b="1" i="0" sz="4000" u="none" cap="none" strike="noStrike">
              <a:solidFill>
                <a:schemeClr val="lt1"/>
              </a:solidFill>
              <a:latin typeface="Montserrat"/>
              <a:ea typeface="Montserrat"/>
              <a:cs typeface="Montserrat"/>
              <a:sym typeface="Montserrat"/>
            </a:endParaRPr>
          </a:p>
        </p:txBody>
      </p:sp>
      <p:sp>
        <p:nvSpPr>
          <p:cNvPr id="151" name="Google Shape;151;p12"/>
          <p:cNvSpPr txBox="1"/>
          <p:nvPr>
            <p:ph type="title"/>
          </p:nvPr>
        </p:nvSpPr>
        <p:spPr>
          <a:xfrm>
            <a:off x="622300" y="2286100"/>
            <a:ext cx="4137600" cy="228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5400"/>
              <a:buNone/>
            </a:pPr>
            <a:r>
              <a:rPr lang="pt-BR" sz="4400">
                <a:latin typeface="Arial Black"/>
                <a:ea typeface="Arial Black"/>
                <a:cs typeface="Arial Black"/>
                <a:sym typeface="Arial Black"/>
              </a:rPr>
              <a:t>ORDEM DAS OPERAÇÕES</a:t>
            </a:r>
            <a:endParaRPr sz="4400">
              <a:latin typeface="Arial Black"/>
              <a:ea typeface="Arial Black"/>
              <a:cs typeface="Arial Black"/>
              <a:sym typeface="Arial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3"/>
          <p:cNvSpPr txBox="1"/>
          <p:nvPr>
            <p:ph idx="1" type="body"/>
          </p:nvPr>
        </p:nvSpPr>
        <p:spPr>
          <a:xfrm>
            <a:off x="5080000" y="1549400"/>
            <a:ext cx="6375400" cy="3759200"/>
          </a:xfrm>
          <a:prstGeom prst="rect">
            <a:avLst/>
          </a:prstGeom>
          <a:noFill/>
          <a:ln>
            <a:noFill/>
          </a:ln>
        </p:spPr>
        <p:txBody>
          <a:bodyPr anchorCtr="0" anchor="ctr" bIns="45700" lIns="91425" spcFirstLastPara="1" rIns="91425" wrap="square" tIns="45700">
            <a:normAutofit/>
          </a:bodyPr>
          <a:lstStyle/>
          <a:p>
            <a:pPr indent="-457200" lvl="0" marL="457200" rtl="0" algn="just">
              <a:lnSpc>
                <a:spcPct val="90000"/>
              </a:lnSpc>
              <a:spcBef>
                <a:spcPts val="0"/>
              </a:spcBef>
              <a:spcAft>
                <a:spcPts val="0"/>
              </a:spcAft>
              <a:buSzPts val="2800"/>
              <a:buChar char="•"/>
            </a:pPr>
            <a:r>
              <a:rPr b="0" lang="pt-BR"/>
              <a:t>A importância dos parênteses;</a:t>
            </a:r>
            <a:endParaRPr b="0"/>
          </a:p>
          <a:p>
            <a:pPr indent="-279400" lvl="0" marL="457200" rtl="0" algn="just">
              <a:lnSpc>
                <a:spcPct val="90000"/>
              </a:lnSpc>
              <a:spcBef>
                <a:spcPts val="0"/>
              </a:spcBef>
              <a:spcAft>
                <a:spcPts val="0"/>
              </a:spcAft>
              <a:buSzPts val="2800"/>
              <a:buNone/>
            </a:pPr>
            <a:r>
              <a:t/>
            </a:r>
            <a:endParaRPr b="0"/>
          </a:p>
          <a:p>
            <a:pPr indent="-457200" lvl="0" marL="457200" rtl="0" algn="just">
              <a:lnSpc>
                <a:spcPct val="90000"/>
              </a:lnSpc>
              <a:spcBef>
                <a:spcPts val="0"/>
              </a:spcBef>
              <a:spcAft>
                <a:spcPts val="0"/>
              </a:spcAft>
              <a:buSzPts val="2800"/>
              <a:buChar char="•"/>
            </a:pPr>
            <a:r>
              <a:rPr b="0" lang="pt-BR"/>
              <a:t>Seleção de células;</a:t>
            </a:r>
            <a:endParaRPr b="0"/>
          </a:p>
          <a:p>
            <a:pPr indent="-279400" lvl="0" marL="457200" rtl="0" algn="just">
              <a:lnSpc>
                <a:spcPct val="90000"/>
              </a:lnSpc>
              <a:spcBef>
                <a:spcPts val="0"/>
              </a:spcBef>
              <a:spcAft>
                <a:spcPts val="0"/>
              </a:spcAft>
              <a:buSzPts val="2800"/>
              <a:buNone/>
            </a:pPr>
            <a:r>
              <a:t/>
            </a:r>
            <a:endParaRPr b="0"/>
          </a:p>
          <a:p>
            <a:pPr indent="-457200" lvl="0" marL="457200" rtl="0" algn="just">
              <a:lnSpc>
                <a:spcPct val="90000"/>
              </a:lnSpc>
              <a:spcBef>
                <a:spcPts val="0"/>
              </a:spcBef>
              <a:spcAft>
                <a:spcPts val="0"/>
              </a:spcAft>
              <a:buSzPts val="2800"/>
              <a:buChar char="•"/>
            </a:pPr>
            <a:r>
              <a:rPr b="0" lang="pt-BR"/>
              <a:t>Inserir comentários;</a:t>
            </a:r>
            <a:endParaRPr b="0"/>
          </a:p>
          <a:p>
            <a:pPr indent="-279400" lvl="0" marL="457200" rtl="0" algn="just">
              <a:lnSpc>
                <a:spcPct val="90000"/>
              </a:lnSpc>
              <a:spcBef>
                <a:spcPts val="0"/>
              </a:spcBef>
              <a:spcAft>
                <a:spcPts val="0"/>
              </a:spcAft>
              <a:buSzPts val="2800"/>
              <a:buNone/>
            </a:pPr>
            <a:r>
              <a:t/>
            </a:r>
            <a:endParaRPr b="0"/>
          </a:p>
          <a:p>
            <a:pPr indent="-457200" lvl="0" marL="457200" rtl="0" algn="just">
              <a:lnSpc>
                <a:spcPct val="90000"/>
              </a:lnSpc>
              <a:spcBef>
                <a:spcPts val="0"/>
              </a:spcBef>
              <a:spcAft>
                <a:spcPts val="0"/>
              </a:spcAft>
              <a:buSzPts val="2800"/>
              <a:buChar char="•"/>
            </a:pPr>
            <a:r>
              <a:rPr b="0" lang="pt-BR"/>
              <a:t>Não deixar espaços.</a:t>
            </a:r>
            <a:endParaRPr b="0"/>
          </a:p>
        </p:txBody>
      </p:sp>
      <p:sp>
        <p:nvSpPr>
          <p:cNvPr id="157" name="Google Shape;157;p13"/>
          <p:cNvSpPr txBox="1"/>
          <p:nvPr/>
        </p:nvSpPr>
        <p:spPr>
          <a:xfrm>
            <a:off x="736600" y="1288472"/>
            <a:ext cx="3937000" cy="54927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Montserrat"/>
              <a:buNone/>
            </a:pPr>
            <a:r>
              <a:t/>
            </a:r>
            <a:endParaRPr b="1" i="0" sz="4000" u="none" cap="none" strike="noStrike">
              <a:solidFill>
                <a:schemeClr val="lt1"/>
              </a:solidFill>
              <a:latin typeface="Montserrat"/>
              <a:ea typeface="Montserrat"/>
              <a:cs typeface="Montserrat"/>
              <a:sym typeface="Montserrat"/>
            </a:endParaRPr>
          </a:p>
        </p:txBody>
      </p:sp>
      <p:sp>
        <p:nvSpPr>
          <p:cNvPr id="158" name="Google Shape;158;p13"/>
          <p:cNvSpPr txBox="1"/>
          <p:nvPr>
            <p:ph type="title"/>
          </p:nvPr>
        </p:nvSpPr>
        <p:spPr>
          <a:xfrm>
            <a:off x="622300" y="2286100"/>
            <a:ext cx="4216800" cy="228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5400"/>
              <a:buNone/>
            </a:pPr>
            <a:r>
              <a:rPr lang="pt-BR" sz="3800">
                <a:latin typeface="Arial Black"/>
                <a:ea typeface="Arial Black"/>
                <a:cs typeface="Arial Black"/>
                <a:sym typeface="Arial Black"/>
              </a:rPr>
              <a:t>OPERAÇÕES ELEMENTARES</a:t>
            </a:r>
            <a:endParaRPr sz="3800">
              <a:latin typeface="Arial Black"/>
              <a:ea typeface="Arial Black"/>
              <a:cs typeface="Arial Black"/>
              <a:sym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4"/>
          <p:cNvSpPr txBox="1"/>
          <p:nvPr>
            <p:ph idx="1" type="body"/>
          </p:nvPr>
        </p:nvSpPr>
        <p:spPr>
          <a:xfrm>
            <a:off x="4978400" y="1050676"/>
            <a:ext cx="6375400" cy="4756647"/>
          </a:xfrm>
          <a:prstGeom prst="rect">
            <a:avLst/>
          </a:prstGeom>
          <a:noFill/>
          <a:ln>
            <a:noFill/>
          </a:ln>
        </p:spPr>
        <p:txBody>
          <a:bodyPr anchorCtr="0" anchor="ctr" bIns="45700" lIns="91425" spcFirstLastPara="1" rIns="91425" wrap="square" tIns="45700">
            <a:normAutofit/>
          </a:bodyPr>
          <a:lstStyle/>
          <a:p>
            <a:pPr indent="-457200" lvl="0" marL="457200" rtl="0" algn="just">
              <a:lnSpc>
                <a:spcPct val="90000"/>
              </a:lnSpc>
              <a:spcBef>
                <a:spcPts val="0"/>
              </a:spcBef>
              <a:spcAft>
                <a:spcPts val="0"/>
              </a:spcAft>
              <a:buSzPts val="2800"/>
              <a:buChar char="•"/>
            </a:pPr>
            <a:r>
              <a:rPr b="0" lang="pt-BR"/>
              <a:t>POTENCIAÇÃO;</a:t>
            </a:r>
            <a:endParaRPr b="0"/>
          </a:p>
          <a:p>
            <a:pPr indent="-457200" lvl="0" marL="457200" rtl="0" algn="just">
              <a:lnSpc>
                <a:spcPct val="90000"/>
              </a:lnSpc>
              <a:spcBef>
                <a:spcPts val="0"/>
              </a:spcBef>
              <a:spcAft>
                <a:spcPts val="0"/>
              </a:spcAft>
              <a:buSzPts val="2800"/>
              <a:buChar char="•"/>
            </a:pPr>
            <a:r>
              <a:rPr b="0" lang="pt-BR"/>
              <a:t>SOMA;</a:t>
            </a:r>
            <a:endParaRPr b="0"/>
          </a:p>
          <a:p>
            <a:pPr indent="-457200" lvl="0" marL="457200" rtl="0" algn="just">
              <a:lnSpc>
                <a:spcPct val="90000"/>
              </a:lnSpc>
              <a:spcBef>
                <a:spcPts val="0"/>
              </a:spcBef>
              <a:spcAft>
                <a:spcPts val="0"/>
              </a:spcAft>
              <a:buSzPts val="2800"/>
              <a:buChar char="•"/>
            </a:pPr>
            <a:r>
              <a:rPr b="0" lang="pt-BR"/>
              <a:t>Nomear Célula.</a:t>
            </a:r>
            <a:endParaRPr b="0"/>
          </a:p>
        </p:txBody>
      </p:sp>
      <p:sp>
        <p:nvSpPr>
          <p:cNvPr id="164" name="Google Shape;164;p14"/>
          <p:cNvSpPr txBox="1"/>
          <p:nvPr>
            <p:ph type="title"/>
          </p:nvPr>
        </p:nvSpPr>
        <p:spPr>
          <a:xfrm>
            <a:off x="723900" y="2734469"/>
            <a:ext cx="3835400" cy="13890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Montserrat"/>
              <a:buNone/>
            </a:pPr>
            <a:r>
              <a:rPr lang="pt-BR" sz="4400">
                <a:latin typeface="Arial Black"/>
                <a:ea typeface="Arial Black"/>
                <a:cs typeface="Arial Black"/>
                <a:sym typeface="Arial Black"/>
              </a:rPr>
              <a:t>EXEMPLO 2.4</a:t>
            </a:r>
            <a:endParaRPr sz="4400">
              <a:latin typeface="Arial Black"/>
              <a:ea typeface="Arial Black"/>
              <a:cs typeface="Arial Black"/>
              <a:sym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9"/>
          <p:cNvSpPr txBox="1"/>
          <p:nvPr>
            <p:ph idx="1" type="body"/>
          </p:nvPr>
        </p:nvSpPr>
        <p:spPr>
          <a:xfrm>
            <a:off x="828675" y="1300899"/>
            <a:ext cx="10515600" cy="475110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Clr>
                <a:srgbClr val="000E2A"/>
              </a:buClr>
              <a:buSzPts val="3200"/>
              <a:buNone/>
            </a:pPr>
            <a:r>
              <a:t/>
            </a:r>
            <a:endParaRPr sz="2400">
              <a:latin typeface="Arial"/>
              <a:ea typeface="Arial"/>
              <a:cs typeface="Arial"/>
              <a:sym typeface="Arial"/>
            </a:endParaRPr>
          </a:p>
          <a:p>
            <a:pPr indent="0" lvl="0" marL="0" rtl="0" algn="ctr">
              <a:lnSpc>
                <a:spcPct val="90000"/>
              </a:lnSpc>
              <a:spcBef>
                <a:spcPts val="1000"/>
              </a:spcBef>
              <a:spcAft>
                <a:spcPts val="0"/>
              </a:spcAft>
              <a:buClr>
                <a:srgbClr val="000E2A"/>
              </a:buClr>
              <a:buSzPts val="3200"/>
              <a:buNone/>
            </a:pPr>
            <a:r>
              <a:rPr lang="pt-BR" sz="2400">
                <a:latin typeface="Arial"/>
                <a:ea typeface="Arial"/>
                <a:cs typeface="Arial"/>
                <a:sym typeface="Arial"/>
              </a:rPr>
              <a:t>NOMEAR CÉLULA</a:t>
            </a:r>
            <a:endParaRPr/>
          </a:p>
          <a:p>
            <a:pPr indent="0" lvl="0" marL="0" rtl="0" algn="ctr">
              <a:lnSpc>
                <a:spcPct val="90000"/>
              </a:lnSpc>
              <a:spcBef>
                <a:spcPts val="1000"/>
              </a:spcBef>
              <a:spcAft>
                <a:spcPts val="0"/>
              </a:spcAft>
              <a:buClr>
                <a:srgbClr val="000E2A"/>
              </a:buClr>
              <a:buSzPts val="3200"/>
              <a:buNone/>
            </a:pPr>
            <a:r>
              <a:t/>
            </a:r>
            <a:endParaRPr sz="2400">
              <a:latin typeface="Arial"/>
              <a:ea typeface="Arial"/>
              <a:cs typeface="Arial"/>
              <a:sym typeface="Arial"/>
            </a:endParaRPr>
          </a:p>
          <a:p>
            <a:pPr indent="-342900" lvl="0" marL="342900" rtl="0" algn="just">
              <a:lnSpc>
                <a:spcPct val="90000"/>
              </a:lnSpc>
              <a:spcBef>
                <a:spcPts val="1000"/>
              </a:spcBef>
              <a:spcAft>
                <a:spcPts val="0"/>
              </a:spcAft>
              <a:buClr>
                <a:srgbClr val="000E2A"/>
              </a:buClr>
              <a:buSzPts val="3200"/>
              <a:buFont typeface="Noto Sans Symbols"/>
              <a:buChar char="⮚"/>
            </a:pPr>
            <a:r>
              <a:rPr b="0" lang="pt-BR" sz="2200">
                <a:latin typeface="Arial"/>
                <a:ea typeface="Arial"/>
                <a:cs typeface="Arial"/>
                <a:sym typeface="Arial"/>
              </a:rPr>
              <a:t>Motivo: Para facilitar a criação das fórmulas, bem como a sua compreensão.</a:t>
            </a:r>
            <a:endParaRPr/>
          </a:p>
          <a:p>
            <a:pPr indent="0" lvl="0" marL="0" rtl="0" algn="just">
              <a:lnSpc>
                <a:spcPct val="90000"/>
              </a:lnSpc>
              <a:spcBef>
                <a:spcPts val="1000"/>
              </a:spcBef>
              <a:spcAft>
                <a:spcPts val="0"/>
              </a:spcAft>
              <a:buClr>
                <a:srgbClr val="000E2A"/>
              </a:buClr>
              <a:buSzPts val="3200"/>
              <a:buNone/>
            </a:pPr>
            <a:r>
              <a:t/>
            </a:r>
            <a:endParaRPr b="0" sz="2200">
              <a:latin typeface="Arial"/>
              <a:ea typeface="Arial"/>
              <a:cs typeface="Arial"/>
              <a:sym typeface="Arial"/>
            </a:endParaRPr>
          </a:p>
          <a:p>
            <a:pPr indent="-342900" lvl="0" marL="342900" rtl="0" algn="just">
              <a:lnSpc>
                <a:spcPct val="90000"/>
              </a:lnSpc>
              <a:spcBef>
                <a:spcPts val="1000"/>
              </a:spcBef>
              <a:spcAft>
                <a:spcPts val="0"/>
              </a:spcAft>
              <a:buClr>
                <a:srgbClr val="000E2A"/>
              </a:buClr>
              <a:buSzPts val="3200"/>
              <a:buFont typeface="Noto Sans Symbols"/>
              <a:buChar char="⮚"/>
            </a:pPr>
            <a:r>
              <a:rPr b="0" lang="pt-BR" sz="2200">
                <a:latin typeface="Arial"/>
                <a:ea typeface="Arial"/>
                <a:cs typeface="Arial"/>
                <a:sym typeface="Arial"/>
              </a:rPr>
              <a:t>Para nomear um intervalo, selecione o intervalo de célula desejado e vá para caixa de nome e escreva o nome do intervalo.</a:t>
            </a:r>
            <a:endParaRPr/>
          </a:p>
          <a:p>
            <a:pPr indent="0" lvl="0" marL="0" rtl="0" algn="just">
              <a:lnSpc>
                <a:spcPct val="90000"/>
              </a:lnSpc>
              <a:spcBef>
                <a:spcPts val="1000"/>
              </a:spcBef>
              <a:spcAft>
                <a:spcPts val="0"/>
              </a:spcAft>
              <a:buClr>
                <a:srgbClr val="000E2A"/>
              </a:buClr>
              <a:buSzPts val="3200"/>
              <a:buNone/>
            </a:pPr>
            <a:r>
              <a:t/>
            </a:r>
            <a:endParaRPr b="0" sz="18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8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8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8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8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8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800">
              <a:latin typeface="Arial"/>
              <a:ea typeface="Arial"/>
              <a:cs typeface="Arial"/>
              <a:sym typeface="Arial"/>
            </a:endParaRPr>
          </a:p>
        </p:txBody>
      </p:sp>
      <p:sp>
        <p:nvSpPr>
          <p:cNvPr id="170" name="Google Shape;170;p19"/>
          <p:cNvSpPr txBox="1"/>
          <p:nvPr>
            <p:ph idx="12" type="sldNum"/>
          </p:nvPr>
        </p:nvSpPr>
        <p:spPr>
          <a:xfrm>
            <a:off x="9728200" y="6385560"/>
            <a:ext cx="635000" cy="3943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fld id="{00000000-1234-1234-1234-123412341234}" type="slidenum">
              <a:rPr lang="pt-BR"/>
              <a:t>‹#›</a:t>
            </a:fld>
            <a:endParaRPr/>
          </a:p>
        </p:txBody>
      </p:sp>
      <p:sp>
        <p:nvSpPr>
          <p:cNvPr id="171" name="Google Shape;171;p19"/>
          <p:cNvSpPr txBox="1"/>
          <p:nvPr>
            <p:ph type="title"/>
          </p:nvPr>
        </p:nvSpPr>
        <p:spPr>
          <a:xfrm>
            <a:off x="152400" y="131762"/>
            <a:ext cx="9709052" cy="5492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Arial Black"/>
              <a:buNone/>
            </a:pPr>
            <a:r>
              <a:rPr lang="pt-BR">
                <a:latin typeface="Arial Black"/>
                <a:ea typeface="Arial Black"/>
                <a:cs typeface="Arial Black"/>
                <a:sym typeface="Arial Black"/>
              </a:rPr>
              <a:t>CURSO BÁSICO DE PLANILHA ELETRÔNICA</a:t>
            </a:r>
            <a:endParaRPr>
              <a:latin typeface="Arial Black"/>
              <a:ea typeface="Arial Black"/>
              <a:cs typeface="Arial Black"/>
              <a:sym typeface="Arial Black"/>
            </a:endParaRPr>
          </a:p>
        </p:txBody>
      </p:sp>
      <p:pic>
        <p:nvPicPr>
          <p:cNvPr id="172" name="Google Shape;172;p19"/>
          <p:cNvPicPr preferRelativeResize="0"/>
          <p:nvPr/>
        </p:nvPicPr>
        <p:blipFill rotWithShape="1">
          <a:blip r:embed="rId3">
            <a:alphaModFix/>
          </a:blip>
          <a:srcRect b="0" l="0" r="0" t="0"/>
          <a:stretch/>
        </p:blipFill>
        <p:spPr>
          <a:xfrm>
            <a:off x="4277439" y="4258561"/>
            <a:ext cx="5239481" cy="13527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ph idx="1" type="body"/>
          </p:nvPr>
        </p:nvSpPr>
        <p:spPr>
          <a:xfrm>
            <a:off x="831850" y="1961585"/>
            <a:ext cx="10281819" cy="2979384"/>
          </a:xfrm>
          <a:prstGeom prst="rect">
            <a:avLst/>
          </a:prstGeom>
          <a:blipFill rotWithShape="1">
            <a:blip r:embed="rId3">
              <a:alphaModFix/>
            </a:blip>
            <a:stretch>
              <a:fillRect b="0" l="-1956" r="-2013" t="-5076"/>
            </a:stretch>
          </a:blip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600"/>
              <a:buNone/>
            </a:pPr>
            <a:r>
              <a:rPr lang="pt-BR"/>
              <a:t> </a:t>
            </a:r>
            <a:endParaRPr/>
          </a:p>
        </p:txBody>
      </p:sp>
      <p:sp>
        <p:nvSpPr>
          <p:cNvPr id="178" name="Google Shape;178;p15"/>
          <p:cNvSpPr txBox="1"/>
          <p:nvPr>
            <p:ph type="title"/>
          </p:nvPr>
        </p:nvSpPr>
        <p:spPr>
          <a:xfrm>
            <a:off x="152400" y="92488"/>
            <a:ext cx="9709052" cy="5492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pt-BR">
                <a:latin typeface="Arial Black"/>
                <a:ea typeface="Arial Black"/>
                <a:cs typeface="Arial Black"/>
                <a:sym typeface="Arial Black"/>
              </a:rPr>
              <a:t>EXEMPLO 2.4</a:t>
            </a:r>
            <a:endParaRPr>
              <a:latin typeface="Arial Black"/>
              <a:ea typeface="Arial Black"/>
              <a:cs typeface="Arial Black"/>
              <a:sym typeface="Arial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6"/>
          <p:cNvSpPr txBox="1"/>
          <p:nvPr>
            <p:ph idx="1" type="body"/>
          </p:nvPr>
        </p:nvSpPr>
        <p:spPr>
          <a:xfrm>
            <a:off x="4978400" y="1298713"/>
            <a:ext cx="6375400" cy="4451847"/>
          </a:xfrm>
          <a:prstGeom prst="rect">
            <a:avLst/>
          </a:prstGeom>
          <a:noFill/>
          <a:ln>
            <a:noFill/>
          </a:ln>
        </p:spPr>
        <p:txBody>
          <a:bodyPr anchorCtr="0" anchor="ctr" bIns="45700" lIns="91425" spcFirstLastPara="1" rIns="91425" wrap="square" tIns="45700">
            <a:noAutofit/>
          </a:bodyPr>
          <a:lstStyle/>
          <a:p>
            <a:pPr indent="-342900" lvl="0" marL="342900" rtl="0" algn="just">
              <a:lnSpc>
                <a:spcPct val="90000"/>
              </a:lnSpc>
              <a:spcBef>
                <a:spcPts val="0"/>
              </a:spcBef>
              <a:spcAft>
                <a:spcPts val="0"/>
              </a:spcAft>
              <a:buClr>
                <a:srgbClr val="000E2A"/>
              </a:buClr>
              <a:buSzPts val="2800"/>
              <a:buChar char="•"/>
            </a:pPr>
            <a:r>
              <a:rPr b="0" lang="pt-BR"/>
              <a:t>POTENCIAÇÃO;</a:t>
            </a:r>
            <a:endParaRPr b="0"/>
          </a:p>
          <a:p>
            <a:pPr indent="-342900" lvl="0" marL="342900" rtl="0" algn="just">
              <a:lnSpc>
                <a:spcPct val="90000"/>
              </a:lnSpc>
              <a:spcBef>
                <a:spcPts val="1000"/>
              </a:spcBef>
              <a:spcAft>
                <a:spcPts val="0"/>
              </a:spcAft>
              <a:buClr>
                <a:srgbClr val="000E2A"/>
              </a:buClr>
              <a:buSzPts val="2800"/>
              <a:buChar char="•"/>
            </a:pPr>
            <a:r>
              <a:rPr b="0" lang="pt-BR"/>
              <a:t>RAIZ;</a:t>
            </a:r>
            <a:endParaRPr b="0"/>
          </a:p>
          <a:p>
            <a:pPr indent="-342900" lvl="0" marL="342900" rtl="0" algn="just">
              <a:lnSpc>
                <a:spcPct val="90000"/>
              </a:lnSpc>
              <a:spcBef>
                <a:spcPts val="1000"/>
              </a:spcBef>
              <a:spcAft>
                <a:spcPts val="0"/>
              </a:spcAft>
              <a:buClr>
                <a:srgbClr val="000E2A"/>
              </a:buClr>
              <a:buSzPts val="2800"/>
              <a:buChar char="•"/>
            </a:pPr>
            <a:r>
              <a:rPr b="0" lang="pt-BR"/>
              <a:t>Nomear Célula.</a:t>
            </a:r>
            <a:endParaRPr b="0"/>
          </a:p>
        </p:txBody>
      </p:sp>
      <p:sp>
        <p:nvSpPr>
          <p:cNvPr id="184" name="Google Shape;184;p16"/>
          <p:cNvSpPr txBox="1"/>
          <p:nvPr>
            <p:ph idx="2" type="body"/>
          </p:nvPr>
        </p:nvSpPr>
        <p:spPr>
          <a:xfrm>
            <a:off x="736600" y="1086678"/>
            <a:ext cx="3937000" cy="4663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000"/>
              <a:buFont typeface="Arial Black"/>
              <a:buNone/>
            </a:pPr>
            <a:r>
              <a:rPr lang="pt-BR" sz="4400">
                <a:latin typeface="Arial Black"/>
                <a:ea typeface="Arial Black"/>
                <a:cs typeface="Arial Black"/>
                <a:sym typeface="Arial Black"/>
              </a:rPr>
              <a:t>EXERCÍCIO</a:t>
            </a:r>
            <a:endParaRPr sz="4400">
              <a:latin typeface="Arial Black"/>
              <a:ea typeface="Arial Black"/>
              <a:cs typeface="Arial Black"/>
              <a:sym typeface="Arial Black"/>
            </a:endParaRPr>
          </a:p>
          <a:p>
            <a:pPr indent="0" lvl="0" marL="0" rtl="0" algn="ctr">
              <a:lnSpc>
                <a:spcPct val="90000"/>
              </a:lnSpc>
              <a:spcBef>
                <a:spcPts val="0"/>
              </a:spcBef>
              <a:spcAft>
                <a:spcPts val="0"/>
              </a:spcAft>
              <a:buSzPts val="4000"/>
              <a:buFont typeface="Arial Black"/>
              <a:buNone/>
            </a:pPr>
            <a:r>
              <a:rPr lang="pt-BR" sz="4400">
                <a:latin typeface="Arial Black"/>
                <a:ea typeface="Arial Black"/>
                <a:cs typeface="Arial Black"/>
                <a:sym typeface="Arial Black"/>
              </a:rPr>
              <a:t> 2.1</a:t>
            </a:r>
            <a:endParaRPr sz="4400">
              <a:latin typeface="Arial Black"/>
              <a:ea typeface="Arial Black"/>
              <a:cs typeface="Arial Black"/>
              <a:sym typeface="Arial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7"/>
          <p:cNvSpPr txBox="1"/>
          <p:nvPr>
            <p:ph idx="1" type="body"/>
          </p:nvPr>
        </p:nvSpPr>
        <p:spPr>
          <a:xfrm>
            <a:off x="1432927" y="1298575"/>
            <a:ext cx="9326145" cy="4260851"/>
          </a:xfrm>
          <a:prstGeom prst="rect">
            <a:avLst/>
          </a:prstGeom>
          <a:blipFill rotWithShape="1">
            <a:blip r:embed="rId3">
              <a:alphaModFix/>
            </a:blip>
            <a:stretch>
              <a:fillRect b="0" l="-1732" r="-1790" t="-2999"/>
            </a:stretch>
          </a:blip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600"/>
              <a:buNone/>
            </a:pPr>
            <a:r>
              <a:rPr lang="pt-BR"/>
              <a:t> </a:t>
            </a:r>
            <a:endParaRPr/>
          </a:p>
        </p:txBody>
      </p:sp>
      <p:sp>
        <p:nvSpPr>
          <p:cNvPr id="190" name="Google Shape;190;p17"/>
          <p:cNvSpPr txBox="1"/>
          <p:nvPr>
            <p:ph type="title"/>
          </p:nvPr>
        </p:nvSpPr>
        <p:spPr>
          <a:xfrm>
            <a:off x="152400" y="0"/>
            <a:ext cx="9709052" cy="6810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Font typeface="Arial Black"/>
              <a:buNone/>
            </a:pPr>
            <a:r>
              <a:rPr lang="pt-BR">
                <a:latin typeface="Arial Black"/>
                <a:ea typeface="Arial Black"/>
                <a:cs typeface="Arial Black"/>
                <a:sym typeface="Arial Black"/>
              </a:rPr>
              <a:t>EXERCÍCIO 2.1</a:t>
            </a:r>
            <a:endParaRPr>
              <a:latin typeface="Arial Black"/>
              <a:ea typeface="Arial Black"/>
              <a:cs typeface="Arial Black"/>
              <a:sym typeface="Arial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2a10745224_0_410"/>
          <p:cNvSpPr txBox="1"/>
          <p:nvPr>
            <p:ph idx="1" type="body"/>
          </p:nvPr>
        </p:nvSpPr>
        <p:spPr>
          <a:xfrm>
            <a:off x="831850" y="1219201"/>
            <a:ext cx="10515600" cy="4870500"/>
          </a:xfrm>
          <a:prstGeom prst="rect">
            <a:avLst/>
          </a:prstGeom>
          <a:noFill/>
          <a:ln>
            <a:noFill/>
          </a:ln>
        </p:spPr>
        <p:txBody>
          <a:bodyPr anchorCtr="0" anchor="ctr" bIns="45700" lIns="91425" spcFirstLastPara="1" rIns="91425" wrap="square" tIns="45700">
            <a:noAutofit/>
          </a:bodyPr>
          <a:lstStyle/>
          <a:p>
            <a:pPr indent="-457200" lvl="0" marL="457200" rtl="0" algn="l">
              <a:lnSpc>
                <a:spcPct val="90000"/>
              </a:lnSpc>
              <a:spcBef>
                <a:spcPts val="0"/>
              </a:spcBef>
              <a:spcAft>
                <a:spcPts val="0"/>
              </a:spcAft>
              <a:buClr>
                <a:srgbClr val="000E2A"/>
              </a:buClr>
              <a:buSzPts val="3600"/>
              <a:buFont typeface="Arial"/>
              <a:buChar char="•"/>
            </a:pPr>
            <a:r>
              <a:rPr b="0" lang="pt-BR" sz="3200"/>
              <a:t>Funções lógicas: SE; SE E; SE OU e SES</a:t>
            </a:r>
            <a:r>
              <a:rPr lang="pt-BR" sz="3600"/>
              <a:t>;</a:t>
            </a:r>
            <a:endParaRPr/>
          </a:p>
          <a:p>
            <a:pPr indent="-228600" lvl="0" marL="457200" rtl="0" algn="l">
              <a:lnSpc>
                <a:spcPct val="90000"/>
              </a:lnSpc>
              <a:spcBef>
                <a:spcPts val="1000"/>
              </a:spcBef>
              <a:spcAft>
                <a:spcPts val="0"/>
              </a:spcAft>
              <a:buClr>
                <a:srgbClr val="000E2A"/>
              </a:buClr>
              <a:buSzPts val="3600"/>
              <a:buFont typeface="Arial"/>
              <a:buNone/>
            </a:pPr>
            <a:r>
              <a:t/>
            </a:r>
            <a:endParaRPr sz="3600"/>
          </a:p>
        </p:txBody>
      </p:sp>
      <p:sp>
        <p:nvSpPr>
          <p:cNvPr id="196" name="Google Shape;196;g22a10745224_0_410"/>
          <p:cNvSpPr txBox="1"/>
          <p:nvPr>
            <p:ph idx="12" type="sldNum"/>
          </p:nvPr>
        </p:nvSpPr>
        <p:spPr>
          <a:xfrm>
            <a:off x="9728200" y="6385560"/>
            <a:ext cx="635100" cy="39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lang="pt-BR"/>
              <a:t>‹#›</a:t>
            </a:fld>
            <a:endParaRPr/>
          </a:p>
        </p:txBody>
      </p:sp>
      <p:sp>
        <p:nvSpPr>
          <p:cNvPr id="197" name="Google Shape;197;g22a10745224_0_410"/>
          <p:cNvSpPr txBox="1"/>
          <p:nvPr>
            <p:ph type="title"/>
          </p:nvPr>
        </p:nvSpPr>
        <p:spPr>
          <a:xfrm>
            <a:off x="152400" y="131762"/>
            <a:ext cx="9709200" cy="549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Black"/>
              <a:buNone/>
            </a:pPr>
            <a:r>
              <a:rPr lang="pt-BR">
                <a:latin typeface="Arial Black"/>
                <a:ea typeface="Arial Black"/>
                <a:cs typeface="Arial Black"/>
                <a:sym typeface="Arial Black"/>
              </a:rPr>
              <a:t>PRÓXIMA AULA</a:t>
            </a:r>
            <a:endParaRPr>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ph idx="1" type="body"/>
          </p:nvPr>
        </p:nvSpPr>
        <p:spPr>
          <a:xfrm>
            <a:off x="831850" y="1219201"/>
            <a:ext cx="10515600" cy="4870450"/>
          </a:xfrm>
          <a:prstGeom prst="rect">
            <a:avLst/>
          </a:prstGeom>
          <a:noFill/>
          <a:ln>
            <a:noFill/>
          </a:ln>
        </p:spPr>
        <p:txBody>
          <a:bodyPr anchorCtr="0" anchor="t" bIns="45700" lIns="91425" spcFirstLastPara="1" rIns="91425" wrap="square" tIns="45700">
            <a:normAutofit fontScale="92500" lnSpcReduction="10000"/>
          </a:bodyPr>
          <a:lstStyle/>
          <a:p>
            <a:pPr indent="-571500" lvl="0" marL="571500" rtl="0" algn="l">
              <a:lnSpc>
                <a:spcPct val="90000"/>
              </a:lnSpc>
              <a:spcBef>
                <a:spcPts val="0"/>
              </a:spcBef>
              <a:spcAft>
                <a:spcPts val="0"/>
              </a:spcAft>
              <a:buClr>
                <a:srgbClr val="000E2A"/>
              </a:buClr>
              <a:buSzPct val="108107"/>
              <a:buFont typeface="Arial"/>
              <a:buChar char="•"/>
            </a:pPr>
            <a:r>
              <a:rPr b="0" lang="pt-BR" sz="3200"/>
              <a:t>Dados aleatórios:</a:t>
            </a:r>
            <a:endParaRPr/>
          </a:p>
          <a:p>
            <a:pPr indent="0" lvl="0" marL="0" rtl="0" algn="l">
              <a:lnSpc>
                <a:spcPct val="90000"/>
              </a:lnSpc>
              <a:spcBef>
                <a:spcPts val="0"/>
              </a:spcBef>
              <a:spcAft>
                <a:spcPts val="0"/>
              </a:spcAft>
              <a:buClr>
                <a:srgbClr val="000E2A"/>
              </a:buClr>
              <a:buSzPct val="108107"/>
              <a:buNone/>
            </a:pPr>
            <a:r>
              <a:t/>
            </a:r>
            <a:endParaRPr b="0" sz="3200"/>
          </a:p>
          <a:p>
            <a:pPr indent="0" lvl="0" marL="0" rtl="0" algn="l">
              <a:lnSpc>
                <a:spcPct val="90000"/>
              </a:lnSpc>
              <a:spcBef>
                <a:spcPts val="0"/>
              </a:spcBef>
              <a:spcAft>
                <a:spcPts val="0"/>
              </a:spcAft>
              <a:buClr>
                <a:srgbClr val="000E2A"/>
              </a:buClr>
              <a:buSzPct val="108108"/>
              <a:buNone/>
            </a:pPr>
            <a:r>
              <a:rPr b="0" lang="pt-BR" sz="2800">
                <a:solidFill>
                  <a:schemeClr val="dk2"/>
                </a:solidFill>
              </a:rPr>
              <a:t>Função ALEATÓRIO;</a:t>
            </a:r>
            <a:endParaRPr b="0" sz="2800"/>
          </a:p>
          <a:p>
            <a:pPr indent="0" lvl="0" marL="0" rtl="0" algn="l">
              <a:lnSpc>
                <a:spcPct val="90000"/>
              </a:lnSpc>
              <a:spcBef>
                <a:spcPts val="0"/>
              </a:spcBef>
              <a:spcAft>
                <a:spcPts val="0"/>
              </a:spcAft>
              <a:buClr>
                <a:srgbClr val="000E2A"/>
              </a:buClr>
              <a:buSzPct val="108108"/>
              <a:buNone/>
            </a:pPr>
            <a:r>
              <a:rPr b="0" lang="pt-BR" sz="2800">
                <a:solidFill>
                  <a:schemeClr val="dk2"/>
                </a:solidFill>
              </a:rPr>
              <a:t>Função ALEATÓRIOENTRE;</a:t>
            </a:r>
            <a:endParaRPr b="0" sz="2800"/>
          </a:p>
          <a:p>
            <a:pPr indent="0" lvl="0" marL="0" rtl="0" algn="l">
              <a:lnSpc>
                <a:spcPct val="90000"/>
              </a:lnSpc>
              <a:spcBef>
                <a:spcPts val="0"/>
              </a:spcBef>
              <a:spcAft>
                <a:spcPts val="0"/>
              </a:spcAft>
              <a:buClr>
                <a:srgbClr val="000E2A"/>
              </a:buClr>
              <a:buSzPct val="108108"/>
              <a:buNone/>
            </a:pPr>
            <a:r>
              <a:rPr b="0" lang="pt-BR" sz="2800">
                <a:solidFill>
                  <a:schemeClr val="dk2"/>
                </a:solidFill>
              </a:rPr>
              <a:t>Colar especial.</a:t>
            </a:r>
            <a:endParaRPr b="0" sz="2800"/>
          </a:p>
          <a:p>
            <a:pPr indent="-355600" lvl="1" marL="1028700" rtl="0" algn="l">
              <a:lnSpc>
                <a:spcPct val="90000"/>
              </a:lnSpc>
              <a:spcBef>
                <a:spcPts val="500"/>
              </a:spcBef>
              <a:spcAft>
                <a:spcPts val="0"/>
              </a:spcAft>
              <a:buClr>
                <a:srgbClr val="AE8888"/>
              </a:buClr>
              <a:buSzPct val="108108"/>
              <a:buFont typeface="Arial"/>
              <a:buNone/>
            </a:pPr>
            <a:r>
              <a:t/>
            </a:r>
            <a:endParaRPr sz="2800">
              <a:solidFill>
                <a:schemeClr val="dk2"/>
              </a:solidFill>
            </a:endParaRPr>
          </a:p>
          <a:p>
            <a:pPr indent="-571500" lvl="0" marL="571500" rtl="0" algn="l">
              <a:lnSpc>
                <a:spcPct val="90000"/>
              </a:lnSpc>
              <a:spcBef>
                <a:spcPts val="1000"/>
              </a:spcBef>
              <a:spcAft>
                <a:spcPts val="0"/>
              </a:spcAft>
              <a:buClr>
                <a:srgbClr val="000E2A"/>
              </a:buClr>
              <a:buSzPct val="108107"/>
              <a:buFont typeface="Arial"/>
              <a:buChar char="•"/>
            </a:pPr>
            <a:r>
              <a:rPr b="0" lang="pt-BR" sz="3200"/>
              <a:t>Nomear Células;</a:t>
            </a:r>
            <a:endParaRPr b="0" sz="3200"/>
          </a:p>
          <a:p>
            <a:pPr indent="-355600" lvl="0" marL="571500" rtl="0" algn="l">
              <a:lnSpc>
                <a:spcPct val="90000"/>
              </a:lnSpc>
              <a:spcBef>
                <a:spcPts val="1000"/>
              </a:spcBef>
              <a:spcAft>
                <a:spcPts val="0"/>
              </a:spcAft>
              <a:buClr>
                <a:srgbClr val="000E2A"/>
              </a:buClr>
              <a:buSzPct val="108107"/>
              <a:buFont typeface="Arial"/>
              <a:buNone/>
            </a:pPr>
            <a:r>
              <a:t/>
            </a:r>
            <a:endParaRPr b="0" sz="3200"/>
          </a:p>
          <a:p>
            <a:pPr indent="-571500" lvl="0" marL="571500" rtl="0" algn="l">
              <a:lnSpc>
                <a:spcPct val="90000"/>
              </a:lnSpc>
              <a:spcBef>
                <a:spcPts val="1000"/>
              </a:spcBef>
              <a:spcAft>
                <a:spcPts val="0"/>
              </a:spcAft>
              <a:buClr>
                <a:srgbClr val="000E2A"/>
              </a:buClr>
              <a:buSzPct val="108107"/>
              <a:buFont typeface="Arial"/>
              <a:buChar char="•"/>
            </a:pPr>
            <a:r>
              <a:rPr b="0" lang="pt-BR" sz="3200"/>
              <a:t>Preenchimento Relâmpago;</a:t>
            </a:r>
            <a:endParaRPr b="0" sz="3200"/>
          </a:p>
          <a:p>
            <a:pPr indent="-355600" lvl="0" marL="571500" rtl="0" algn="l">
              <a:lnSpc>
                <a:spcPct val="90000"/>
              </a:lnSpc>
              <a:spcBef>
                <a:spcPts val="1000"/>
              </a:spcBef>
              <a:spcAft>
                <a:spcPts val="0"/>
              </a:spcAft>
              <a:buClr>
                <a:srgbClr val="000E2A"/>
              </a:buClr>
              <a:buSzPct val="108107"/>
              <a:buFont typeface="Arial"/>
              <a:buNone/>
            </a:pPr>
            <a:r>
              <a:t/>
            </a:r>
            <a:endParaRPr b="0" sz="3200"/>
          </a:p>
          <a:p>
            <a:pPr indent="-571500" lvl="0" marL="571500" rtl="0" algn="l">
              <a:lnSpc>
                <a:spcPct val="90000"/>
              </a:lnSpc>
              <a:spcBef>
                <a:spcPts val="1000"/>
              </a:spcBef>
              <a:spcAft>
                <a:spcPts val="0"/>
              </a:spcAft>
              <a:buClr>
                <a:srgbClr val="000E2A"/>
              </a:buClr>
              <a:buSzPct val="108107"/>
              <a:buFont typeface="Arial"/>
              <a:buChar char="•"/>
            </a:pPr>
            <a:r>
              <a:rPr b="0" lang="pt-BR" sz="3200"/>
              <a:t>Congelar Painéis</a:t>
            </a:r>
            <a:endParaRPr b="0" sz="3200"/>
          </a:p>
          <a:p>
            <a:pPr indent="0" lvl="0" marL="0" rtl="0" algn="l">
              <a:lnSpc>
                <a:spcPct val="90000"/>
              </a:lnSpc>
              <a:spcBef>
                <a:spcPts val="1000"/>
              </a:spcBef>
              <a:spcAft>
                <a:spcPts val="0"/>
              </a:spcAft>
              <a:buClr>
                <a:srgbClr val="000E2A"/>
              </a:buClr>
              <a:buSzPct val="108107"/>
              <a:buNone/>
            </a:pPr>
            <a:r>
              <a:t/>
            </a:r>
            <a:endParaRPr/>
          </a:p>
        </p:txBody>
      </p:sp>
      <p:sp>
        <p:nvSpPr>
          <p:cNvPr id="88" name="Google Shape;88;p2"/>
          <p:cNvSpPr txBox="1"/>
          <p:nvPr>
            <p:ph type="title"/>
          </p:nvPr>
        </p:nvSpPr>
        <p:spPr>
          <a:xfrm>
            <a:off x="152400" y="139561"/>
            <a:ext cx="9709052" cy="5492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Montserrat"/>
              <a:buNone/>
            </a:pPr>
            <a:r>
              <a:rPr b="1" lang="pt-BR">
                <a:latin typeface="Arial Black"/>
                <a:ea typeface="Arial Black"/>
                <a:cs typeface="Arial Black"/>
                <a:sym typeface="Arial Black"/>
              </a:rPr>
              <a:t>CONTEÚDO DA AULA</a:t>
            </a:r>
            <a:endParaRPr>
              <a:latin typeface="Arial Black"/>
              <a:ea typeface="Arial Black"/>
              <a:cs typeface="Arial Black"/>
              <a:sym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idx="1" type="body"/>
          </p:nvPr>
        </p:nvSpPr>
        <p:spPr>
          <a:xfrm>
            <a:off x="828675" y="1563620"/>
            <a:ext cx="10515600" cy="3661244"/>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1000"/>
              </a:spcBef>
              <a:spcAft>
                <a:spcPts val="0"/>
              </a:spcAft>
              <a:buClr>
                <a:srgbClr val="000E2A"/>
              </a:buClr>
              <a:buSzPts val="3200"/>
              <a:buNone/>
            </a:pPr>
            <a:r>
              <a:t/>
            </a:r>
            <a:endParaRPr sz="3200"/>
          </a:p>
          <a:p>
            <a:pPr indent="-457200" lvl="0" marL="457200" rtl="0" algn="l">
              <a:lnSpc>
                <a:spcPct val="90000"/>
              </a:lnSpc>
              <a:spcBef>
                <a:spcPts val="1000"/>
              </a:spcBef>
              <a:spcAft>
                <a:spcPts val="0"/>
              </a:spcAft>
              <a:buClr>
                <a:srgbClr val="000E2A"/>
              </a:buClr>
              <a:buSzPts val="3200"/>
              <a:buFont typeface="Arial"/>
              <a:buChar char="•"/>
            </a:pPr>
            <a:r>
              <a:rPr lang="pt-BR" sz="3200"/>
              <a:t>Responda ao feedback acessando o link:</a:t>
            </a:r>
            <a:endParaRPr/>
          </a:p>
          <a:p>
            <a:pPr indent="0" lvl="0" marL="0" rtl="0" algn="l">
              <a:lnSpc>
                <a:spcPct val="90000"/>
              </a:lnSpc>
              <a:spcBef>
                <a:spcPts val="1000"/>
              </a:spcBef>
              <a:spcAft>
                <a:spcPts val="0"/>
              </a:spcAft>
              <a:buClr>
                <a:srgbClr val="000E2A"/>
              </a:buClr>
              <a:buSzPts val="3200"/>
              <a:buNone/>
            </a:pPr>
            <a:r>
              <a:rPr lang="pt-BR" sz="3200"/>
              <a:t>      </a:t>
            </a:r>
            <a:r>
              <a:rPr lang="pt-BR" sz="3200" u="sng">
                <a:solidFill>
                  <a:schemeClr val="hlink"/>
                </a:solidFill>
                <a:hlinkClick r:id="rId3"/>
              </a:rPr>
              <a:t>http://bit.ly/FEEDBACK_EXCEL1_2024_1</a:t>
            </a:r>
            <a:endParaRPr sz="3200"/>
          </a:p>
        </p:txBody>
      </p:sp>
      <p:sp>
        <p:nvSpPr>
          <p:cNvPr id="203" name="Google Shape;203;p32"/>
          <p:cNvSpPr txBox="1"/>
          <p:nvPr>
            <p:ph idx="12" type="sldNum"/>
          </p:nvPr>
        </p:nvSpPr>
        <p:spPr>
          <a:xfrm>
            <a:off x="9728200" y="6385560"/>
            <a:ext cx="635000" cy="3943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fld id="{00000000-1234-1234-1234-123412341234}" type="slidenum">
              <a:rPr lang="pt-BR"/>
              <a:t>‹#›</a:t>
            </a:fld>
            <a:endParaRPr/>
          </a:p>
        </p:txBody>
      </p:sp>
      <p:sp>
        <p:nvSpPr>
          <p:cNvPr id="204" name="Google Shape;204;p32"/>
          <p:cNvSpPr txBox="1"/>
          <p:nvPr>
            <p:ph type="title"/>
          </p:nvPr>
        </p:nvSpPr>
        <p:spPr>
          <a:xfrm>
            <a:off x="152400" y="131762"/>
            <a:ext cx="9709052" cy="5492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Arial Black"/>
              <a:buNone/>
            </a:pPr>
            <a:r>
              <a:rPr lang="pt-BR">
                <a:latin typeface="Arial Black"/>
                <a:ea typeface="Arial Black"/>
                <a:cs typeface="Arial Black"/>
                <a:sym typeface="Arial Black"/>
              </a:rPr>
              <a:t>CURSO BÁSICO DE PLANILHA ELETRÔNICA</a:t>
            </a:r>
            <a:endParaRPr>
              <a:latin typeface="Arial Black"/>
              <a:ea typeface="Arial Black"/>
              <a:cs typeface="Arial Black"/>
              <a:sym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3"/>
          <p:cNvSpPr txBox="1"/>
          <p:nvPr>
            <p:ph idx="1" type="body"/>
          </p:nvPr>
        </p:nvSpPr>
        <p:spPr>
          <a:xfrm>
            <a:off x="828675" y="1046375"/>
            <a:ext cx="10515600" cy="5339185"/>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1000"/>
              </a:spcBef>
              <a:spcAft>
                <a:spcPts val="0"/>
              </a:spcAft>
              <a:buClr>
                <a:srgbClr val="000E2A"/>
              </a:buClr>
              <a:buSzPts val="3200"/>
              <a:buNone/>
            </a:pPr>
            <a:r>
              <a:t/>
            </a:r>
            <a:endParaRPr sz="1800"/>
          </a:p>
          <a:p>
            <a:pPr indent="0" lvl="0" marL="0" rtl="0" algn="just">
              <a:lnSpc>
                <a:spcPct val="90000"/>
              </a:lnSpc>
              <a:spcBef>
                <a:spcPts val="1000"/>
              </a:spcBef>
              <a:spcAft>
                <a:spcPts val="0"/>
              </a:spcAft>
              <a:buClr>
                <a:srgbClr val="000E2A"/>
              </a:buClr>
              <a:buSzPts val="3200"/>
              <a:buNone/>
            </a:pPr>
            <a:r>
              <a:t/>
            </a:r>
            <a:endParaRPr sz="1800"/>
          </a:p>
          <a:p>
            <a:pPr indent="0" lvl="0" marL="0" rtl="0" algn="just">
              <a:lnSpc>
                <a:spcPct val="90000"/>
              </a:lnSpc>
              <a:spcBef>
                <a:spcPts val="1000"/>
              </a:spcBef>
              <a:spcAft>
                <a:spcPts val="0"/>
              </a:spcAft>
              <a:buClr>
                <a:srgbClr val="000E2A"/>
              </a:buClr>
              <a:buSzPts val="3200"/>
              <a:buNone/>
            </a:pPr>
            <a:r>
              <a:t/>
            </a:r>
            <a:endParaRPr b="0" sz="12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2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2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800">
              <a:latin typeface="Arial"/>
              <a:ea typeface="Arial"/>
              <a:cs typeface="Arial"/>
              <a:sym typeface="Arial"/>
            </a:endParaRPr>
          </a:p>
        </p:txBody>
      </p:sp>
      <p:sp>
        <p:nvSpPr>
          <p:cNvPr id="210" name="Google Shape;210;p33"/>
          <p:cNvSpPr txBox="1"/>
          <p:nvPr>
            <p:ph idx="12" type="sldNum"/>
          </p:nvPr>
        </p:nvSpPr>
        <p:spPr>
          <a:xfrm>
            <a:off x="9728200" y="6385560"/>
            <a:ext cx="635000" cy="3943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fld id="{00000000-1234-1234-1234-123412341234}" type="slidenum">
              <a:rPr lang="pt-BR"/>
              <a:t>‹#›</a:t>
            </a:fld>
            <a:endParaRPr/>
          </a:p>
        </p:txBody>
      </p:sp>
      <p:sp>
        <p:nvSpPr>
          <p:cNvPr id="211" name="Google Shape;211;p33"/>
          <p:cNvSpPr txBox="1"/>
          <p:nvPr>
            <p:ph type="title"/>
          </p:nvPr>
        </p:nvSpPr>
        <p:spPr>
          <a:xfrm>
            <a:off x="152400" y="131762"/>
            <a:ext cx="9709052" cy="5492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Arial Black"/>
              <a:buNone/>
            </a:pPr>
            <a:r>
              <a:rPr lang="pt-BR">
                <a:latin typeface="Arial Black"/>
                <a:ea typeface="Arial Black"/>
                <a:cs typeface="Arial Black"/>
                <a:sym typeface="Arial Black"/>
              </a:rPr>
              <a:t>CURSO BÁSICO DE PLANILHA ELETRÔNICA</a:t>
            </a:r>
            <a:endParaRPr>
              <a:latin typeface="Arial Black"/>
              <a:ea typeface="Arial Black"/>
              <a:cs typeface="Arial Black"/>
              <a:sym typeface="Arial Black"/>
            </a:endParaRPr>
          </a:p>
        </p:txBody>
      </p:sp>
      <p:pic>
        <p:nvPicPr>
          <p:cNvPr id="212" name="Google Shape;212;p33"/>
          <p:cNvPicPr preferRelativeResize="0"/>
          <p:nvPr/>
        </p:nvPicPr>
        <p:blipFill rotWithShape="1">
          <a:blip r:embed="rId3">
            <a:alphaModFix/>
          </a:blip>
          <a:srcRect b="0" l="0" r="0" t="0"/>
          <a:stretch/>
        </p:blipFill>
        <p:spPr>
          <a:xfrm>
            <a:off x="443230" y="1131889"/>
            <a:ext cx="5440442" cy="2299026"/>
          </a:xfrm>
          <a:prstGeom prst="rect">
            <a:avLst/>
          </a:prstGeom>
          <a:noFill/>
          <a:ln>
            <a:noFill/>
          </a:ln>
        </p:spPr>
      </p:pic>
      <p:pic>
        <p:nvPicPr>
          <p:cNvPr id="213" name="Google Shape;213;p33"/>
          <p:cNvPicPr preferRelativeResize="0"/>
          <p:nvPr/>
        </p:nvPicPr>
        <p:blipFill rotWithShape="1">
          <a:blip r:embed="rId4">
            <a:alphaModFix/>
          </a:blip>
          <a:srcRect b="0" l="0" r="0" t="0"/>
          <a:stretch/>
        </p:blipFill>
        <p:spPr>
          <a:xfrm>
            <a:off x="847725" y="3613584"/>
            <a:ext cx="4650501" cy="2299026"/>
          </a:xfrm>
          <a:prstGeom prst="rect">
            <a:avLst/>
          </a:prstGeom>
          <a:noFill/>
          <a:ln>
            <a:noFill/>
          </a:ln>
        </p:spPr>
      </p:pic>
      <p:pic>
        <p:nvPicPr>
          <p:cNvPr id="214" name="Google Shape;214;p33"/>
          <p:cNvPicPr preferRelativeResize="0"/>
          <p:nvPr/>
        </p:nvPicPr>
        <p:blipFill rotWithShape="1">
          <a:blip r:embed="rId5">
            <a:alphaModFix/>
          </a:blip>
          <a:srcRect b="0" l="0" r="0" t="0"/>
          <a:stretch/>
        </p:blipFill>
        <p:spPr>
          <a:xfrm>
            <a:off x="6544754" y="1899839"/>
            <a:ext cx="5301862" cy="326571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idx="1" type="body"/>
          </p:nvPr>
        </p:nvSpPr>
        <p:spPr>
          <a:xfrm>
            <a:off x="828675" y="1046375"/>
            <a:ext cx="10515600" cy="5339185"/>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1000"/>
              </a:spcBef>
              <a:spcAft>
                <a:spcPts val="0"/>
              </a:spcAft>
              <a:buClr>
                <a:srgbClr val="000E2A"/>
              </a:buClr>
              <a:buSzPts val="3200"/>
              <a:buNone/>
            </a:pPr>
            <a:r>
              <a:t/>
            </a:r>
            <a:endParaRPr sz="1800"/>
          </a:p>
          <a:p>
            <a:pPr indent="0" lvl="0" marL="0" rtl="0" algn="just">
              <a:lnSpc>
                <a:spcPct val="90000"/>
              </a:lnSpc>
              <a:spcBef>
                <a:spcPts val="1000"/>
              </a:spcBef>
              <a:spcAft>
                <a:spcPts val="0"/>
              </a:spcAft>
              <a:buClr>
                <a:srgbClr val="000E2A"/>
              </a:buClr>
              <a:buSzPts val="3200"/>
              <a:buNone/>
            </a:pPr>
            <a:r>
              <a:t/>
            </a:r>
            <a:endParaRPr sz="1800"/>
          </a:p>
          <a:p>
            <a:pPr indent="0" lvl="0" marL="0" rtl="0" algn="just">
              <a:lnSpc>
                <a:spcPct val="90000"/>
              </a:lnSpc>
              <a:spcBef>
                <a:spcPts val="1000"/>
              </a:spcBef>
              <a:spcAft>
                <a:spcPts val="0"/>
              </a:spcAft>
              <a:buClr>
                <a:srgbClr val="000E2A"/>
              </a:buClr>
              <a:buSzPts val="3200"/>
              <a:buNone/>
            </a:pPr>
            <a:r>
              <a:t/>
            </a:r>
            <a:endParaRPr b="0" sz="12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2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2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800">
              <a:latin typeface="Arial"/>
              <a:ea typeface="Arial"/>
              <a:cs typeface="Arial"/>
              <a:sym typeface="Arial"/>
            </a:endParaRPr>
          </a:p>
        </p:txBody>
      </p:sp>
      <p:sp>
        <p:nvSpPr>
          <p:cNvPr id="220" name="Google Shape;220;p34"/>
          <p:cNvSpPr txBox="1"/>
          <p:nvPr>
            <p:ph idx="12" type="sldNum"/>
          </p:nvPr>
        </p:nvSpPr>
        <p:spPr>
          <a:xfrm>
            <a:off x="9728200" y="6385560"/>
            <a:ext cx="635000" cy="3943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fld id="{00000000-1234-1234-1234-123412341234}" type="slidenum">
              <a:rPr lang="pt-BR"/>
              <a:t>‹#›</a:t>
            </a:fld>
            <a:endParaRPr/>
          </a:p>
        </p:txBody>
      </p:sp>
      <p:sp>
        <p:nvSpPr>
          <p:cNvPr id="221" name="Google Shape;221;p34"/>
          <p:cNvSpPr txBox="1"/>
          <p:nvPr>
            <p:ph type="title"/>
          </p:nvPr>
        </p:nvSpPr>
        <p:spPr>
          <a:xfrm>
            <a:off x="152400" y="131762"/>
            <a:ext cx="9709052" cy="5492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Arial Black"/>
              <a:buNone/>
            </a:pPr>
            <a:r>
              <a:rPr lang="pt-BR">
                <a:latin typeface="Arial Black"/>
                <a:ea typeface="Arial Black"/>
                <a:cs typeface="Arial Black"/>
                <a:sym typeface="Arial Black"/>
              </a:rPr>
              <a:t>CURSO BÁSICO DE PLANILHA ELETRÔNICA</a:t>
            </a:r>
            <a:endParaRPr>
              <a:latin typeface="Arial Black"/>
              <a:ea typeface="Arial Black"/>
              <a:cs typeface="Arial Black"/>
              <a:sym typeface="Arial Black"/>
            </a:endParaRPr>
          </a:p>
        </p:txBody>
      </p:sp>
      <p:pic>
        <p:nvPicPr>
          <p:cNvPr id="222" name="Google Shape;222;p34"/>
          <p:cNvPicPr preferRelativeResize="0"/>
          <p:nvPr/>
        </p:nvPicPr>
        <p:blipFill rotWithShape="1">
          <a:blip r:embed="rId3">
            <a:alphaModFix/>
          </a:blip>
          <a:srcRect b="0" l="0" r="0" t="0"/>
          <a:stretch/>
        </p:blipFill>
        <p:spPr>
          <a:xfrm>
            <a:off x="3244678" y="2310785"/>
            <a:ext cx="5683593" cy="3500840"/>
          </a:xfrm>
          <a:prstGeom prst="rect">
            <a:avLst/>
          </a:prstGeom>
          <a:noFill/>
          <a:ln>
            <a:noFill/>
          </a:ln>
        </p:spPr>
      </p:pic>
      <p:sp>
        <p:nvSpPr>
          <p:cNvPr id="223" name="Google Shape;223;p34"/>
          <p:cNvSpPr txBox="1"/>
          <p:nvPr/>
        </p:nvSpPr>
        <p:spPr>
          <a:xfrm>
            <a:off x="3044072" y="1516340"/>
            <a:ext cx="610385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rgbClr val="000000"/>
                </a:solidFill>
                <a:latin typeface="Arial"/>
                <a:ea typeface="Arial"/>
                <a:cs typeface="Arial"/>
                <a:sym typeface="Arial"/>
              </a:rPr>
              <a:t>ORDEM DE PRECEDÊNCIA DOS OPERADORES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idx="1" type="body"/>
          </p:nvPr>
        </p:nvSpPr>
        <p:spPr>
          <a:xfrm>
            <a:off x="828675" y="1046375"/>
            <a:ext cx="10515600" cy="5339185"/>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1000"/>
              </a:spcBef>
              <a:spcAft>
                <a:spcPts val="0"/>
              </a:spcAft>
              <a:buClr>
                <a:srgbClr val="000E2A"/>
              </a:buClr>
              <a:buSzPts val="3200"/>
              <a:buNone/>
            </a:pPr>
            <a:r>
              <a:t/>
            </a:r>
            <a:endParaRPr sz="1800"/>
          </a:p>
          <a:p>
            <a:pPr indent="0" lvl="0" marL="0" rtl="0" algn="just">
              <a:lnSpc>
                <a:spcPct val="90000"/>
              </a:lnSpc>
              <a:spcBef>
                <a:spcPts val="1000"/>
              </a:spcBef>
              <a:spcAft>
                <a:spcPts val="0"/>
              </a:spcAft>
              <a:buClr>
                <a:srgbClr val="000E2A"/>
              </a:buClr>
              <a:buSzPts val="3200"/>
              <a:buNone/>
            </a:pPr>
            <a:r>
              <a:t/>
            </a:r>
            <a:endParaRPr sz="1800"/>
          </a:p>
          <a:p>
            <a:pPr indent="0" lvl="0" marL="0" rtl="0" algn="just">
              <a:lnSpc>
                <a:spcPct val="90000"/>
              </a:lnSpc>
              <a:spcBef>
                <a:spcPts val="1000"/>
              </a:spcBef>
              <a:spcAft>
                <a:spcPts val="0"/>
              </a:spcAft>
              <a:buClr>
                <a:srgbClr val="000E2A"/>
              </a:buClr>
              <a:buSzPts val="3200"/>
              <a:buNone/>
            </a:pPr>
            <a:r>
              <a:t/>
            </a:r>
            <a:endParaRPr b="0" sz="12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2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200">
              <a:latin typeface="Arial"/>
              <a:ea typeface="Arial"/>
              <a:cs typeface="Arial"/>
              <a:sym typeface="Arial"/>
            </a:endParaRPr>
          </a:p>
          <a:p>
            <a:pPr indent="0" lvl="0" marL="0" rtl="0" algn="just">
              <a:lnSpc>
                <a:spcPct val="90000"/>
              </a:lnSpc>
              <a:spcBef>
                <a:spcPts val="1000"/>
              </a:spcBef>
              <a:spcAft>
                <a:spcPts val="0"/>
              </a:spcAft>
              <a:buClr>
                <a:srgbClr val="000E2A"/>
              </a:buClr>
              <a:buSzPts val="3200"/>
              <a:buNone/>
            </a:pPr>
            <a:r>
              <a:t/>
            </a:r>
            <a:endParaRPr b="0" sz="1800">
              <a:latin typeface="Arial"/>
              <a:ea typeface="Arial"/>
              <a:cs typeface="Arial"/>
              <a:sym typeface="Arial"/>
            </a:endParaRPr>
          </a:p>
        </p:txBody>
      </p:sp>
      <p:sp>
        <p:nvSpPr>
          <p:cNvPr id="229" name="Google Shape;229;p35"/>
          <p:cNvSpPr txBox="1"/>
          <p:nvPr>
            <p:ph idx="12" type="sldNum"/>
          </p:nvPr>
        </p:nvSpPr>
        <p:spPr>
          <a:xfrm>
            <a:off x="9728200" y="6385560"/>
            <a:ext cx="635000" cy="3943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fld id="{00000000-1234-1234-1234-123412341234}" type="slidenum">
              <a:rPr lang="pt-BR"/>
              <a:t>‹#›</a:t>
            </a:fld>
            <a:endParaRPr/>
          </a:p>
        </p:txBody>
      </p:sp>
      <p:sp>
        <p:nvSpPr>
          <p:cNvPr id="230" name="Google Shape;230;p35"/>
          <p:cNvSpPr txBox="1"/>
          <p:nvPr>
            <p:ph type="title"/>
          </p:nvPr>
        </p:nvSpPr>
        <p:spPr>
          <a:xfrm>
            <a:off x="152400" y="131762"/>
            <a:ext cx="9709052" cy="5492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Arial Black"/>
              <a:buNone/>
            </a:pPr>
            <a:r>
              <a:rPr lang="pt-BR">
                <a:latin typeface="Arial Black"/>
                <a:ea typeface="Arial Black"/>
                <a:cs typeface="Arial Black"/>
                <a:sym typeface="Arial Black"/>
              </a:rPr>
              <a:t>CURSO BÁSICO DE PLANILHA ELETRÔNICA</a:t>
            </a:r>
            <a:endParaRPr>
              <a:latin typeface="Arial Black"/>
              <a:ea typeface="Arial Black"/>
              <a:cs typeface="Arial Black"/>
              <a:sym typeface="Arial Black"/>
            </a:endParaRPr>
          </a:p>
        </p:txBody>
      </p:sp>
      <p:pic>
        <p:nvPicPr>
          <p:cNvPr id="231" name="Google Shape;231;p35"/>
          <p:cNvPicPr preferRelativeResize="0"/>
          <p:nvPr/>
        </p:nvPicPr>
        <p:blipFill rotWithShape="1">
          <a:blip r:embed="rId3">
            <a:alphaModFix/>
          </a:blip>
          <a:srcRect b="0" l="0" r="0" t="0"/>
          <a:stretch/>
        </p:blipFill>
        <p:spPr>
          <a:xfrm>
            <a:off x="1229168" y="1399929"/>
            <a:ext cx="7584894" cy="2066069"/>
          </a:xfrm>
          <a:prstGeom prst="rect">
            <a:avLst/>
          </a:prstGeom>
          <a:noFill/>
          <a:ln>
            <a:noFill/>
          </a:ln>
        </p:spPr>
      </p:pic>
      <p:pic>
        <p:nvPicPr>
          <p:cNvPr id="232" name="Google Shape;232;p35"/>
          <p:cNvPicPr preferRelativeResize="0"/>
          <p:nvPr/>
        </p:nvPicPr>
        <p:blipFill rotWithShape="1">
          <a:blip r:embed="rId4">
            <a:alphaModFix/>
          </a:blip>
          <a:srcRect b="0" l="0" r="0" t="0"/>
          <a:stretch/>
        </p:blipFill>
        <p:spPr>
          <a:xfrm>
            <a:off x="1229169" y="3654556"/>
            <a:ext cx="7584894" cy="18072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idx="1" type="body"/>
          </p:nvPr>
        </p:nvSpPr>
        <p:spPr>
          <a:xfrm>
            <a:off x="2534920" y="4998721"/>
            <a:ext cx="3561080" cy="6654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000"/>
              <a:buNone/>
            </a:pPr>
            <a:r>
              <a:rPr lang="pt-BR"/>
              <a:t>Raquel Tavares</a:t>
            </a:r>
            <a:endParaRPr/>
          </a:p>
        </p:txBody>
      </p:sp>
      <p:sp>
        <p:nvSpPr>
          <p:cNvPr id="238" name="Google Shape;238;p36"/>
          <p:cNvSpPr txBox="1"/>
          <p:nvPr>
            <p:ph idx="2" type="body"/>
          </p:nvPr>
        </p:nvSpPr>
        <p:spPr>
          <a:xfrm>
            <a:off x="6096000" y="4998725"/>
            <a:ext cx="4778100" cy="665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000"/>
              <a:buNone/>
            </a:pPr>
            <a:r>
              <a:rPr lang="pt-BR"/>
              <a:t>Curso Básico e Intermediário de Planilhas Eletrônicas</a:t>
            </a:r>
            <a:endParaRPr/>
          </a:p>
        </p:txBody>
      </p:sp>
      <p:sp>
        <p:nvSpPr>
          <p:cNvPr id="239" name="Google Shape;239;p36"/>
          <p:cNvSpPr txBox="1"/>
          <p:nvPr>
            <p:ph idx="4294967295" type="sldNum"/>
          </p:nvPr>
        </p:nvSpPr>
        <p:spPr>
          <a:xfrm>
            <a:off x="11557000" y="6384925"/>
            <a:ext cx="635000" cy="3952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fld id="{00000000-1234-1234-1234-123412341234}" type="slidenum">
              <a:rPr lang="pt-B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idx="1" type="body"/>
          </p:nvPr>
        </p:nvSpPr>
        <p:spPr>
          <a:xfrm>
            <a:off x="831850" y="1219200"/>
            <a:ext cx="10645800" cy="4919100"/>
          </a:xfrm>
          <a:prstGeom prst="rect">
            <a:avLst/>
          </a:prstGeom>
          <a:noFill/>
          <a:ln>
            <a:noFill/>
          </a:ln>
        </p:spPr>
        <p:txBody>
          <a:bodyPr anchorCtr="0" anchor="t" bIns="45700" lIns="91425" spcFirstLastPara="1" rIns="91425" wrap="square" tIns="45700">
            <a:normAutofit fontScale="62500" lnSpcReduction="20000"/>
          </a:bodyPr>
          <a:lstStyle/>
          <a:p>
            <a:pPr indent="-534903" lvl="0" marL="571500" rtl="0" algn="just">
              <a:lnSpc>
                <a:spcPct val="90000"/>
              </a:lnSpc>
              <a:spcBef>
                <a:spcPts val="0"/>
              </a:spcBef>
              <a:spcAft>
                <a:spcPts val="0"/>
              </a:spcAft>
              <a:buClr>
                <a:schemeClr val="dk2"/>
              </a:buClr>
              <a:buSzPct val="100000"/>
              <a:buFont typeface="Arial"/>
              <a:buChar char="•"/>
            </a:pPr>
            <a:r>
              <a:rPr b="0" lang="pt-BR" sz="4245">
                <a:solidFill>
                  <a:schemeClr val="dk2"/>
                </a:solidFill>
              </a:rPr>
              <a:t>Operações e funções básicas:</a:t>
            </a:r>
            <a:endParaRPr sz="3045"/>
          </a:p>
          <a:p>
            <a:pPr indent="0" lvl="0" marL="0" rtl="0" algn="just">
              <a:lnSpc>
                <a:spcPct val="90000"/>
              </a:lnSpc>
              <a:spcBef>
                <a:spcPts val="0"/>
              </a:spcBef>
              <a:spcAft>
                <a:spcPts val="0"/>
              </a:spcAft>
              <a:buClr>
                <a:schemeClr val="dk2"/>
              </a:buClr>
              <a:buSzPct val="89502"/>
              <a:buNone/>
            </a:pPr>
            <a:r>
              <a:t/>
            </a:r>
            <a:endParaRPr b="0" sz="4245"/>
          </a:p>
          <a:p>
            <a:pPr indent="-542079" lvl="1" marL="1028700" rtl="0" algn="just">
              <a:lnSpc>
                <a:spcPct val="90000"/>
              </a:lnSpc>
              <a:spcBef>
                <a:spcPts val="500"/>
              </a:spcBef>
              <a:spcAft>
                <a:spcPts val="0"/>
              </a:spcAft>
              <a:buClr>
                <a:schemeClr val="dk2"/>
              </a:buClr>
              <a:buSzPct val="100000"/>
              <a:buFont typeface="Arial"/>
              <a:buChar char="•"/>
            </a:pPr>
            <a:r>
              <a:rPr lang="pt-BR" sz="3745">
                <a:solidFill>
                  <a:schemeClr val="dk2"/>
                </a:solidFill>
              </a:rPr>
              <a:t>Função SOMA;</a:t>
            </a:r>
            <a:endParaRPr sz="3745"/>
          </a:p>
          <a:p>
            <a:pPr indent="-542079" lvl="1" marL="1028700" rtl="0" algn="just">
              <a:lnSpc>
                <a:spcPct val="90000"/>
              </a:lnSpc>
              <a:spcBef>
                <a:spcPts val="500"/>
              </a:spcBef>
              <a:spcAft>
                <a:spcPts val="0"/>
              </a:spcAft>
              <a:buClr>
                <a:schemeClr val="dk2"/>
              </a:buClr>
              <a:buSzPct val="100000"/>
              <a:buFont typeface="Arial"/>
              <a:buChar char="•"/>
            </a:pPr>
            <a:r>
              <a:rPr lang="pt-BR" sz="3745">
                <a:solidFill>
                  <a:schemeClr val="dk2"/>
                </a:solidFill>
              </a:rPr>
              <a:t>Função MÉDIA;</a:t>
            </a:r>
            <a:endParaRPr sz="3745"/>
          </a:p>
          <a:p>
            <a:pPr indent="-542079" lvl="1" marL="1028700" rtl="0" algn="just">
              <a:lnSpc>
                <a:spcPct val="90000"/>
              </a:lnSpc>
              <a:spcBef>
                <a:spcPts val="500"/>
              </a:spcBef>
              <a:spcAft>
                <a:spcPts val="0"/>
              </a:spcAft>
              <a:buClr>
                <a:schemeClr val="dk2"/>
              </a:buClr>
              <a:buSzPct val="100000"/>
              <a:buFont typeface="Arial"/>
              <a:buChar char="•"/>
            </a:pPr>
            <a:r>
              <a:rPr lang="pt-BR" sz="3745">
                <a:solidFill>
                  <a:schemeClr val="dk2"/>
                </a:solidFill>
              </a:rPr>
              <a:t>Diferença entre “:” e “;”;</a:t>
            </a:r>
            <a:endParaRPr sz="3745"/>
          </a:p>
          <a:p>
            <a:pPr indent="-542079" lvl="1" marL="1028700" rtl="0" algn="just">
              <a:lnSpc>
                <a:spcPct val="90000"/>
              </a:lnSpc>
              <a:spcBef>
                <a:spcPts val="500"/>
              </a:spcBef>
              <a:spcAft>
                <a:spcPts val="0"/>
              </a:spcAft>
              <a:buClr>
                <a:schemeClr val="dk2"/>
              </a:buClr>
              <a:buSzPct val="100000"/>
              <a:buFont typeface="Arial"/>
              <a:buChar char="•"/>
            </a:pPr>
            <a:r>
              <a:rPr lang="pt-BR" sz="3745">
                <a:solidFill>
                  <a:schemeClr val="dk2"/>
                </a:solidFill>
              </a:rPr>
              <a:t>PI;</a:t>
            </a:r>
            <a:endParaRPr sz="3745"/>
          </a:p>
          <a:p>
            <a:pPr indent="-542079" lvl="1" marL="1028700" rtl="0" algn="just">
              <a:lnSpc>
                <a:spcPct val="90000"/>
              </a:lnSpc>
              <a:spcBef>
                <a:spcPts val="500"/>
              </a:spcBef>
              <a:spcAft>
                <a:spcPts val="0"/>
              </a:spcAft>
              <a:buClr>
                <a:schemeClr val="dk2"/>
              </a:buClr>
              <a:buSzPct val="100000"/>
              <a:buFont typeface="Arial"/>
              <a:buChar char="•"/>
            </a:pPr>
            <a:r>
              <a:rPr lang="pt-BR" sz="3745">
                <a:solidFill>
                  <a:schemeClr val="dk2"/>
                </a:solidFill>
              </a:rPr>
              <a:t>POTENCIAÇÃO;</a:t>
            </a:r>
            <a:endParaRPr sz="3745"/>
          </a:p>
          <a:p>
            <a:pPr indent="-542079" lvl="1" marL="1028700" rtl="0" algn="just">
              <a:lnSpc>
                <a:spcPct val="90000"/>
              </a:lnSpc>
              <a:spcBef>
                <a:spcPts val="500"/>
              </a:spcBef>
              <a:spcAft>
                <a:spcPts val="0"/>
              </a:spcAft>
              <a:buClr>
                <a:schemeClr val="dk2"/>
              </a:buClr>
              <a:buSzPct val="100000"/>
              <a:buFont typeface="Arial"/>
              <a:buChar char="•"/>
            </a:pPr>
            <a:r>
              <a:rPr lang="pt-BR" sz="3745">
                <a:solidFill>
                  <a:schemeClr val="dk2"/>
                </a:solidFill>
              </a:rPr>
              <a:t>RAIZ;</a:t>
            </a:r>
            <a:endParaRPr sz="3745"/>
          </a:p>
          <a:p>
            <a:pPr indent="-542079" lvl="1" marL="1028700" rtl="0" algn="just">
              <a:lnSpc>
                <a:spcPct val="90000"/>
              </a:lnSpc>
              <a:spcBef>
                <a:spcPts val="500"/>
              </a:spcBef>
              <a:spcAft>
                <a:spcPts val="0"/>
              </a:spcAft>
              <a:buClr>
                <a:schemeClr val="dk2"/>
              </a:buClr>
              <a:buSzPct val="100000"/>
              <a:buFont typeface="Arial"/>
              <a:buChar char="•"/>
            </a:pPr>
            <a:r>
              <a:rPr lang="pt-BR" sz="3745">
                <a:solidFill>
                  <a:schemeClr val="dk2"/>
                </a:solidFill>
              </a:rPr>
              <a:t>MÓDULO;</a:t>
            </a:r>
            <a:endParaRPr sz="3745"/>
          </a:p>
          <a:p>
            <a:pPr indent="-542079" lvl="1" marL="1028700" rtl="0" algn="just">
              <a:lnSpc>
                <a:spcPct val="90000"/>
              </a:lnSpc>
              <a:spcBef>
                <a:spcPts val="500"/>
              </a:spcBef>
              <a:spcAft>
                <a:spcPts val="0"/>
              </a:spcAft>
              <a:buClr>
                <a:schemeClr val="dk2"/>
              </a:buClr>
              <a:buSzPct val="100000"/>
              <a:buFont typeface="Arial"/>
              <a:buChar char="•"/>
            </a:pPr>
            <a:r>
              <a:rPr lang="pt-BR" sz="3745">
                <a:solidFill>
                  <a:schemeClr val="dk2"/>
                </a:solidFill>
              </a:rPr>
              <a:t>ARREDONDAR PARA CIMA;</a:t>
            </a:r>
            <a:endParaRPr sz="3745"/>
          </a:p>
          <a:p>
            <a:pPr indent="-542079" lvl="1" marL="1028700" rtl="0" algn="just">
              <a:lnSpc>
                <a:spcPct val="90000"/>
              </a:lnSpc>
              <a:spcBef>
                <a:spcPts val="500"/>
              </a:spcBef>
              <a:spcAft>
                <a:spcPts val="0"/>
              </a:spcAft>
              <a:buClr>
                <a:schemeClr val="dk2"/>
              </a:buClr>
              <a:buSzPct val="100000"/>
              <a:buFont typeface="Arial"/>
              <a:buChar char="•"/>
            </a:pPr>
            <a:r>
              <a:rPr lang="pt-BR" sz="3745">
                <a:solidFill>
                  <a:schemeClr val="dk2"/>
                </a:solidFill>
              </a:rPr>
              <a:t>ARREDONDAR PARA BAIXO;</a:t>
            </a:r>
            <a:endParaRPr sz="3745">
              <a:solidFill>
                <a:schemeClr val="dk2"/>
              </a:solidFill>
            </a:endParaRPr>
          </a:p>
          <a:p>
            <a:pPr indent="-542079" lvl="1" marL="1028700" rtl="0" algn="just">
              <a:lnSpc>
                <a:spcPct val="90000"/>
              </a:lnSpc>
              <a:spcBef>
                <a:spcPts val="500"/>
              </a:spcBef>
              <a:spcAft>
                <a:spcPts val="0"/>
              </a:spcAft>
              <a:buClr>
                <a:schemeClr val="dk2"/>
              </a:buClr>
              <a:buSzPct val="100000"/>
              <a:buChar char="•"/>
            </a:pPr>
            <a:r>
              <a:rPr lang="pt-BR" sz="3745">
                <a:solidFill>
                  <a:schemeClr val="dk2"/>
                </a:solidFill>
              </a:rPr>
              <a:t>MED</a:t>
            </a:r>
            <a:endParaRPr sz="3745">
              <a:solidFill>
                <a:schemeClr val="dk2"/>
              </a:solidFill>
            </a:endParaRPr>
          </a:p>
          <a:p>
            <a:pPr indent="-542079" lvl="1" marL="1028700" rtl="0" algn="just">
              <a:lnSpc>
                <a:spcPct val="90000"/>
              </a:lnSpc>
              <a:spcBef>
                <a:spcPts val="500"/>
              </a:spcBef>
              <a:spcAft>
                <a:spcPts val="0"/>
              </a:spcAft>
              <a:buClr>
                <a:schemeClr val="dk2"/>
              </a:buClr>
              <a:buSzPct val="100000"/>
              <a:buChar char="•"/>
            </a:pPr>
            <a:r>
              <a:rPr lang="pt-BR" sz="3745">
                <a:solidFill>
                  <a:schemeClr val="dk2"/>
                </a:solidFill>
              </a:rPr>
              <a:t>MODO</a:t>
            </a:r>
            <a:endParaRPr sz="3745">
              <a:solidFill>
                <a:schemeClr val="dk2"/>
              </a:solidFill>
            </a:endParaRPr>
          </a:p>
          <a:p>
            <a:pPr indent="0" lvl="0" marL="914400" rtl="0" algn="just">
              <a:lnSpc>
                <a:spcPct val="90000"/>
              </a:lnSpc>
              <a:spcBef>
                <a:spcPts val="500"/>
              </a:spcBef>
              <a:spcAft>
                <a:spcPts val="0"/>
              </a:spcAft>
              <a:buSzPct val="126060"/>
              <a:buNone/>
            </a:pPr>
            <a:r>
              <a:t/>
            </a:r>
            <a:endParaRPr sz="3300"/>
          </a:p>
          <a:p>
            <a:pPr indent="0" lvl="0" marL="0" rtl="0" algn="just">
              <a:lnSpc>
                <a:spcPct val="90000"/>
              </a:lnSpc>
              <a:spcBef>
                <a:spcPts val="1000"/>
              </a:spcBef>
              <a:spcAft>
                <a:spcPts val="0"/>
              </a:spcAft>
              <a:buClr>
                <a:srgbClr val="000E2A"/>
              </a:buClr>
              <a:buSzPct val="100000"/>
              <a:buNone/>
            </a:pPr>
            <a:r>
              <a:t/>
            </a:r>
            <a:endParaRPr>
              <a:solidFill>
                <a:schemeClr val="dk2"/>
              </a:solidFill>
            </a:endParaRPr>
          </a:p>
        </p:txBody>
      </p:sp>
      <p:sp>
        <p:nvSpPr>
          <p:cNvPr id="94" name="Google Shape;94;p3"/>
          <p:cNvSpPr txBox="1"/>
          <p:nvPr>
            <p:ph type="title"/>
          </p:nvPr>
        </p:nvSpPr>
        <p:spPr>
          <a:xfrm>
            <a:off x="152400" y="105741"/>
            <a:ext cx="9709052" cy="5492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Montserrat"/>
              <a:buNone/>
            </a:pPr>
            <a:r>
              <a:rPr b="1" lang="pt-BR">
                <a:latin typeface="Arial Black"/>
                <a:ea typeface="Arial Black"/>
                <a:cs typeface="Arial Black"/>
                <a:sym typeface="Arial Black"/>
              </a:rPr>
              <a:t>CONTEÚDO DA AULA</a:t>
            </a:r>
            <a:endParaRPr sz="2000">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4"/>
          <p:cNvSpPr txBox="1"/>
          <p:nvPr>
            <p:ph idx="1" type="body"/>
          </p:nvPr>
        </p:nvSpPr>
        <p:spPr>
          <a:xfrm>
            <a:off x="4978400" y="1549400"/>
            <a:ext cx="6375400" cy="3759200"/>
          </a:xfrm>
          <a:prstGeom prst="rect">
            <a:avLst/>
          </a:prstGeom>
          <a:noFill/>
          <a:ln>
            <a:noFill/>
          </a:ln>
        </p:spPr>
        <p:txBody>
          <a:bodyPr anchorCtr="0" anchor="ctr" bIns="45700" lIns="91425" spcFirstLastPara="1" rIns="91425" wrap="square" tIns="45700">
            <a:normAutofit/>
          </a:bodyPr>
          <a:lstStyle/>
          <a:p>
            <a:pPr indent="-342900" lvl="0" marL="342900" rtl="0" algn="just">
              <a:lnSpc>
                <a:spcPct val="90000"/>
              </a:lnSpc>
              <a:spcBef>
                <a:spcPts val="0"/>
              </a:spcBef>
              <a:spcAft>
                <a:spcPts val="0"/>
              </a:spcAft>
              <a:buClr>
                <a:srgbClr val="000E2A"/>
              </a:buClr>
              <a:buSzPts val="4000"/>
              <a:buFont typeface="Arial"/>
              <a:buChar char="•"/>
            </a:pPr>
            <a:r>
              <a:rPr b="0" lang="pt-BR"/>
              <a:t>Função ALEATÓRIO;</a:t>
            </a:r>
            <a:endParaRPr b="0"/>
          </a:p>
          <a:p>
            <a:pPr indent="-88900" lvl="0" marL="342900" rtl="0" algn="just">
              <a:lnSpc>
                <a:spcPct val="90000"/>
              </a:lnSpc>
              <a:spcBef>
                <a:spcPts val="1000"/>
              </a:spcBef>
              <a:spcAft>
                <a:spcPts val="0"/>
              </a:spcAft>
              <a:buClr>
                <a:srgbClr val="000E2A"/>
              </a:buClr>
              <a:buSzPts val="4000"/>
              <a:buFont typeface="Arial"/>
              <a:buNone/>
            </a:pPr>
            <a:r>
              <a:t/>
            </a:r>
            <a:endParaRPr b="0"/>
          </a:p>
          <a:p>
            <a:pPr indent="-342900" lvl="0" marL="342900" rtl="0" algn="just">
              <a:lnSpc>
                <a:spcPct val="90000"/>
              </a:lnSpc>
              <a:spcBef>
                <a:spcPts val="1000"/>
              </a:spcBef>
              <a:spcAft>
                <a:spcPts val="0"/>
              </a:spcAft>
              <a:buClr>
                <a:srgbClr val="000E2A"/>
              </a:buClr>
              <a:buSzPts val="4000"/>
              <a:buFont typeface="Arial"/>
              <a:buChar char="•"/>
            </a:pPr>
            <a:r>
              <a:rPr b="0" lang="pt-BR"/>
              <a:t>Função ALEATÓRIOENTRE;</a:t>
            </a:r>
            <a:endParaRPr b="0"/>
          </a:p>
          <a:p>
            <a:pPr indent="-88900" lvl="0" marL="342900" rtl="0" algn="just">
              <a:lnSpc>
                <a:spcPct val="90000"/>
              </a:lnSpc>
              <a:spcBef>
                <a:spcPts val="1000"/>
              </a:spcBef>
              <a:spcAft>
                <a:spcPts val="0"/>
              </a:spcAft>
              <a:buClr>
                <a:srgbClr val="000E2A"/>
              </a:buClr>
              <a:buSzPts val="4000"/>
              <a:buFont typeface="Arial"/>
              <a:buNone/>
            </a:pPr>
            <a:r>
              <a:t/>
            </a:r>
            <a:endParaRPr b="0"/>
          </a:p>
          <a:p>
            <a:pPr indent="-342900" lvl="0" marL="342900" rtl="0" algn="just">
              <a:lnSpc>
                <a:spcPct val="90000"/>
              </a:lnSpc>
              <a:spcBef>
                <a:spcPts val="1000"/>
              </a:spcBef>
              <a:spcAft>
                <a:spcPts val="0"/>
              </a:spcAft>
              <a:buClr>
                <a:srgbClr val="000E2A"/>
              </a:buClr>
              <a:buSzPts val="4000"/>
              <a:buFont typeface="Arial"/>
              <a:buChar char="•"/>
            </a:pPr>
            <a:r>
              <a:rPr b="0" lang="pt-BR"/>
              <a:t>Colar especial.</a:t>
            </a:r>
            <a:endParaRPr b="0"/>
          </a:p>
        </p:txBody>
      </p:sp>
      <p:sp>
        <p:nvSpPr>
          <p:cNvPr id="100" name="Google Shape;100;p4"/>
          <p:cNvSpPr txBox="1"/>
          <p:nvPr>
            <p:ph type="title"/>
          </p:nvPr>
        </p:nvSpPr>
        <p:spPr>
          <a:xfrm>
            <a:off x="688473" y="2576362"/>
            <a:ext cx="3937000" cy="170527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Montserrat"/>
              <a:buNone/>
            </a:pPr>
            <a:r>
              <a:rPr b="1" lang="pt-BR" sz="4400">
                <a:latin typeface="Arial Black"/>
                <a:ea typeface="Arial Black"/>
                <a:cs typeface="Arial Black"/>
                <a:sym typeface="Arial Black"/>
              </a:rPr>
              <a:t>EXEMPLO 2.1</a:t>
            </a:r>
            <a:endParaRPr sz="3200">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ph idx="1" type="body"/>
          </p:nvPr>
        </p:nvSpPr>
        <p:spPr>
          <a:xfrm>
            <a:off x="668250" y="1982140"/>
            <a:ext cx="10855500" cy="289372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0E2A"/>
              </a:buClr>
              <a:buSzPts val="3800"/>
              <a:buNone/>
            </a:pPr>
            <a:r>
              <a:rPr b="0" lang="pt-BR" sz="2800"/>
              <a:t>	A empresa ABC fabrica mouses, teclados, estabilizadores e monitores e precisa de uma tabela que mostre a produção diária de cada componente, número de peças retrabalhadas e número de peças vendidas. Cada uma das três filiais da empresa pratica preços distintos para cada produto, tal informação também deve constar na tabela. Monte uma planilha que atenda as necessidades da empresa.  </a:t>
            </a:r>
            <a:endParaRPr b="0" sz="2800"/>
          </a:p>
        </p:txBody>
      </p:sp>
      <p:sp>
        <p:nvSpPr>
          <p:cNvPr id="106" name="Google Shape;106;p5"/>
          <p:cNvSpPr txBox="1"/>
          <p:nvPr>
            <p:ph type="title"/>
          </p:nvPr>
        </p:nvSpPr>
        <p:spPr>
          <a:xfrm>
            <a:off x="152400" y="92488"/>
            <a:ext cx="9709052" cy="5492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pt-BR">
                <a:latin typeface="Arial Black"/>
                <a:ea typeface="Arial Black"/>
                <a:cs typeface="Arial Black"/>
                <a:sym typeface="Arial Black"/>
              </a:rPr>
              <a:t>EXEMPLO 2.1</a:t>
            </a:r>
            <a:endParaRPr>
              <a:latin typeface="Arial Black"/>
              <a:ea typeface="Arial Black"/>
              <a:cs typeface="Arial Black"/>
              <a:sym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
          <p:cNvSpPr txBox="1"/>
          <p:nvPr>
            <p:ph idx="1" type="body"/>
          </p:nvPr>
        </p:nvSpPr>
        <p:spPr>
          <a:xfrm>
            <a:off x="428576" y="1205949"/>
            <a:ext cx="11485128" cy="4870450"/>
          </a:xfrm>
          <a:prstGeom prst="rect">
            <a:avLst/>
          </a:prstGeom>
          <a:noFill/>
          <a:ln>
            <a:noFill/>
          </a:ln>
        </p:spPr>
        <p:txBody>
          <a:bodyPr anchorCtr="0" anchor="t" bIns="45700" lIns="91425" spcFirstLastPara="1" rIns="91425" wrap="square" tIns="45700">
            <a:noAutofit/>
          </a:bodyPr>
          <a:lstStyle/>
          <a:p>
            <a:pPr indent="-571500" lvl="1" marL="1028700" rtl="0" algn="just">
              <a:lnSpc>
                <a:spcPct val="90000"/>
              </a:lnSpc>
              <a:spcBef>
                <a:spcPts val="0"/>
              </a:spcBef>
              <a:spcAft>
                <a:spcPts val="0"/>
              </a:spcAft>
              <a:buClr>
                <a:schemeClr val="dk2"/>
              </a:buClr>
              <a:buSzPts val="3800"/>
              <a:buFont typeface="Arial"/>
              <a:buChar char="•"/>
            </a:pPr>
            <a:r>
              <a:rPr lang="pt-BR" sz="3200">
                <a:solidFill>
                  <a:schemeClr val="dk2"/>
                </a:solidFill>
              </a:rPr>
              <a:t>Utilize o recurso </a:t>
            </a:r>
            <a:r>
              <a:rPr b="1" lang="pt-BR" sz="3200">
                <a:solidFill>
                  <a:schemeClr val="dk2"/>
                </a:solidFill>
              </a:rPr>
              <a:t>separador de milhares </a:t>
            </a:r>
            <a:r>
              <a:rPr lang="pt-BR" sz="3200">
                <a:solidFill>
                  <a:schemeClr val="dk2"/>
                </a:solidFill>
              </a:rPr>
              <a:t>para as quantidades de peças produzidas, retrabalhadas e vendidas;</a:t>
            </a:r>
            <a:endParaRPr sz="3200"/>
          </a:p>
          <a:p>
            <a:pPr indent="-330200" lvl="1" marL="1028700" rtl="0" algn="just">
              <a:lnSpc>
                <a:spcPct val="90000"/>
              </a:lnSpc>
              <a:spcBef>
                <a:spcPts val="500"/>
              </a:spcBef>
              <a:spcAft>
                <a:spcPts val="0"/>
              </a:spcAft>
              <a:buClr>
                <a:srgbClr val="AE8888"/>
              </a:buClr>
              <a:buSzPts val="3800"/>
              <a:buFont typeface="Arial"/>
              <a:buNone/>
            </a:pPr>
            <a:r>
              <a:t/>
            </a:r>
            <a:endParaRPr sz="3200">
              <a:solidFill>
                <a:schemeClr val="dk2"/>
              </a:solidFill>
            </a:endParaRPr>
          </a:p>
          <a:p>
            <a:pPr indent="-571500" lvl="1" marL="1028700" rtl="0" algn="just">
              <a:lnSpc>
                <a:spcPct val="90000"/>
              </a:lnSpc>
              <a:spcBef>
                <a:spcPts val="500"/>
              </a:spcBef>
              <a:spcAft>
                <a:spcPts val="0"/>
              </a:spcAft>
              <a:buClr>
                <a:schemeClr val="dk2"/>
              </a:buClr>
              <a:buSzPts val="3800"/>
              <a:buFont typeface="Arial"/>
              <a:buChar char="•"/>
            </a:pPr>
            <a:r>
              <a:rPr lang="pt-BR" sz="3200">
                <a:solidFill>
                  <a:schemeClr val="dk2"/>
                </a:solidFill>
              </a:rPr>
              <a:t>Mostre os preços unitários de cada peça em estilo contábil;</a:t>
            </a:r>
            <a:endParaRPr sz="3200"/>
          </a:p>
          <a:p>
            <a:pPr indent="-330200" lvl="1" marL="1028700" rtl="0" algn="just">
              <a:lnSpc>
                <a:spcPct val="90000"/>
              </a:lnSpc>
              <a:spcBef>
                <a:spcPts val="500"/>
              </a:spcBef>
              <a:spcAft>
                <a:spcPts val="0"/>
              </a:spcAft>
              <a:buClr>
                <a:srgbClr val="AE8888"/>
              </a:buClr>
              <a:buSzPts val="3800"/>
              <a:buFont typeface="Arial"/>
              <a:buNone/>
            </a:pPr>
            <a:r>
              <a:t/>
            </a:r>
            <a:endParaRPr sz="3200">
              <a:solidFill>
                <a:schemeClr val="dk2"/>
              </a:solidFill>
            </a:endParaRPr>
          </a:p>
          <a:p>
            <a:pPr indent="-571500" lvl="1" marL="1028700" rtl="0" algn="just">
              <a:lnSpc>
                <a:spcPct val="90000"/>
              </a:lnSpc>
              <a:spcBef>
                <a:spcPts val="500"/>
              </a:spcBef>
              <a:spcAft>
                <a:spcPts val="0"/>
              </a:spcAft>
              <a:buClr>
                <a:schemeClr val="dk2"/>
              </a:buClr>
              <a:buSzPts val="3800"/>
              <a:buFont typeface="Arial"/>
              <a:buChar char="•"/>
            </a:pPr>
            <a:r>
              <a:rPr lang="pt-BR" sz="3200">
                <a:solidFill>
                  <a:schemeClr val="dk2"/>
                </a:solidFill>
              </a:rPr>
              <a:t>Formate a tabela tornando-a mais apresentável.</a:t>
            </a:r>
            <a:endParaRPr sz="3200"/>
          </a:p>
        </p:txBody>
      </p:sp>
      <p:sp>
        <p:nvSpPr>
          <p:cNvPr id="112" name="Google Shape;112;p6"/>
          <p:cNvSpPr txBox="1"/>
          <p:nvPr>
            <p:ph type="title"/>
          </p:nvPr>
        </p:nvSpPr>
        <p:spPr>
          <a:xfrm>
            <a:off x="152400" y="92488"/>
            <a:ext cx="9709052" cy="5492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pt-BR">
                <a:latin typeface="Arial Black"/>
                <a:ea typeface="Arial Black"/>
                <a:cs typeface="Arial Black"/>
                <a:sym typeface="Arial Black"/>
              </a:rPr>
              <a:t>EXEMPLO 2.1</a:t>
            </a:r>
            <a:endParaRPr>
              <a:latin typeface="Arial Black"/>
              <a:ea typeface="Arial Black"/>
              <a:cs typeface="Arial Black"/>
              <a:sym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7"/>
          <p:cNvSpPr txBox="1"/>
          <p:nvPr>
            <p:ph idx="1" type="body"/>
          </p:nvPr>
        </p:nvSpPr>
        <p:spPr>
          <a:xfrm>
            <a:off x="5080000" y="1549400"/>
            <a:ext cx="6375400" cy="3759200"/>
          </a:xfrm>
          <a:prstGeom prst="rect">
            <a:avLst/>
          </a:prstGeom>
          <a:noFill/>
          <a:ln>
            <a:noFill/>
          </a:ln>
        </p:spPr>
        <p:txBody>
          <a:bodyPr anchorCtr="0" anchor="ctr" bIns="45700" lIns="91425" spcFirstLastPara="1" rIns="91425" wrap="square" tIns="45700">
            <a:normAutofit/>
          </a:bodyPr>
          <a:lstStyle/>
          <a:p>
            <a:pPr indent="-342900" lvl="0" marL="342900" rtl="0" algn="just">
              <a:lnSpc>
                <a:spcPct val="90000"/>
              </a:lnSpc>
              <a:spcBef>
                <a:spcPts val="0"/>
              </a:spcBef>
              <a:spcAft>
                <a:spcPts val="0"/>
              </a:spcAft>
              <a:buSzPts val="4000"/>
              <a:buChar char="•"/>
            </a:pPr>
            <a:r>
              <a:rPr b="0" lang="pt-BR"/>
              <a:t>Função SOMA;</a:t>
            </a:r>
            <a:endParaRPr b="0"/>
          </a:p>
          <a:p>
            <a:pPr indent="-88900" lvl="0" marL="342900" rtl="0" algn="just">
              <a:lnSpc>
                <a:spcPct val="90000"/>
              </a:lnSpc>
              <a:spcBef>
                <a:spcPts val="0"/>
              </a:spcBef>
              <a:spcAft>
                <a:spcPts val="0"/>
              </a:spcAft>
              <a:buSzPts val="4000"/>
              <a:buNone/>
            </a:pPr>
            <a:r>
              <a:t/>
            </a:r>
            <a:endParaRPr b="0"/>
          </a:p>
          <a:p>
            <a:pPr indent="-342900" lvl="0" marL="342900" rtl="0" algn="just">
              <a:lnSpc>
                <a:spcPct val="90000"/>
              </a:lnSpc>
              <a:spcBef>
                <a:spcPts val="0"/>
              </a:spcBef>
              <a:spcAft>
                <a:spcPts val="0"/>
              </a:spcAft>
              <a:buSzPts val="4000"/>
              <a:buChar char="•"/>
            </a:pPr>
            <a:r>
              <a:rPr b="0" lang="pt-BR"/>
              <a:t>Função MÉDIA;</a:t>
            </a:r>
            <a:endParaRPr b="0"/>
          </a:p>
          <a:p>
            <a:pPr indent="-88900" lvl="0" marL="342900" rtl="0" algn="just">
              <a:lnSpc>
                <a:spcPct val="90000"/>
              </a:lnSpc>
              <a:spcBef>
                <a:spcPts val="0"/>
              </a:spcBef>
              <a:spcAft>
                <a:spcPts val="0"/>
              </a:spcAft>
              <a:buSzPts val="4000"/>
              <a:buNone/>
            </a:pPr>
            <a:r>
              <a:t/>
            </a:r>
            <a:endParaRPr b="0"/>
          </a:p>
          <a:p>
            <a:pPr indent="-342900" lvl="0" marL="342900" rtl="0" algn="just">
              <a:lnSpc>
                <a:spcPct val="90000"/>
              </a:lnSpc>
              <a:spcBef>
                <a:spcPts val="0"/>
              </a:spcBef>
              <a:spcAft>
                <a:spcPts val="0"/>
              </a:spcAft>
              <a:buSzPts val="4000"/>
              <a:buChar char="•"/>
            </a:pPr>
            <a:r>
              <a:rPr b="0" lang="pt-BR"/>
              <a:t>Diferença entre “:” e “;”.</a:t>
            </a:r>
            <a:endParaRPr b="0"/>
          </a:p>
        </p:txBody>
      </p:sp>
      <p:sp>
        <p:nvSpPr>
          <p:cNvPr id="118" name="Google Shape;118;p7"/>
          <p:cNvSpPr txBox="1"/>
          <p:nvPr/>
        </p:nvSpPr>
        <p:spPr>
          <a:xfrm>
            <a:off x="736600" y="1288472"/>
            <a:ext cx="3937000" cy="54927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Montserrat"/>
              <a:buNone/>
            </a:pPr>
            <a:r>
              <a:t/>
            </a:r>
            <a:endParaRPr b="1" i="0" sz="4000" u="none" cap="none" strike="noStrike">
              <a:solidFill>
                <a:schemeClr val="lt1"/>
              </a:solidFill>
              <a:latin typeface="Montserrat"/>
              <a:ea typeface="Montserrat"/>
              <a:cs typeface="Montserrat"/>
              <a:sym typeface="Montserrat"/>
            </a:endParaRPr>
          </a:p>
        </p:txBody>
      </p:sp>
      <p:sp>
        <p:nvSpPr>
          <p:cNvPr id="119" name="Google Shape;119;p7"/>
          <p:cNvSpPr txBox="1"/>
          <p:nvPr>
            <p:ph type="title"/>
          </p:nvPr>
        </p:nvSpPr>
        <p:spPr>
          <a:xfrm>
            <a:off x="723900" y="2734469"/>
            <a:ext cx="3835400" cy="13890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5400"/>
              <a:buNone/>
            </a:pPr>
            <a:r>
              <a:rPr lang="pt-BR" sz="4400">
                <a:latin typeface="Arial Black"/>
                <a:ea typeface="Arial Black"/>
                <a:cs typeface="Arial Black"/>
                <a:sym typeface="Arial Black"/>
              </a:rPr>
              <a:t>EXEMPLO 2.2</a:t>
            </a:r>
            <a:endParaRPr sz="4400">
              <a:latin typeface="Arial Black"/>
              <a:ea typeface="Arial Black"/>
              <a:cs typeface="Arial Black"/>
              <a:sym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8"/>
          <p:cNvSpPr txBox="1"/>
          <p:nvPr>
            <p:ph idx="1" type="body"/>
          </p:nvPr>
        </p:nvSpPr>
        <p:spPr>
          <a:xfrm>
            <a:off x="322924" y="1604210"/>
            <a:ext cx="11568600" cy="4026569"/>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SzPts val="3800"/>
              <a:buNone/>
            </a:pPr>
            <a:r>
              <a:rPr b="0" lang="pt-BR" sz="2800"/>
              <a:t>	Uma máquina utilizada para a fabricação de celulares informa o número total de peças produzidas e de peças com defeito no período de uma semana. As peças defeituosas devem ser retrabalhadas ou descartadas, logo não são consideradas prontas para venda.</a:t>
            </a:r>
            <a:endParaRPr/>
          </a:p>
          <a:p>
            <a:pPr indent="0" lvl="0" marL="0" rtl="0" algn="just">
              <a:lnSpc>
                <a:spcPct val="90000"/>
              </a:lnSpc>
              <a:spcBef>
                <a:spcPts val="0"/>
              </a:spcBef>
              <a:spcAft>
                <a:spcPts val="0"/>
              </a:spcAft>
              <a:buSzPts val="3800"/>
              <a:buNone/>
            </a:pPr>
            <a:r>
              <a:t/>
            </a:r>
            <a:endParaRPr b="0" sz="2800"/>
          </a:p>
          <a:p>
            <a:pPr indent="-457200" lvl="0" marL="457200" rtl="0" algn="just">
              <a:lnSpc>
                <a:spcPct val="90000"/>
              </a:lnSpc>
              <a:spcBef>
                <a:spcPts val="0"/>
              </a:spcBef>
              <a:spcAft>
                <a:spcPts val="0"/>
              </a:spcAft>
              <a:buSzPts val="3800"/>
              <a:buFont typeface="Arial"/>
              <a:buChar char="•"/>
            </a:pPr>
            <a:r>
              <a:rPr b="0" lang="pt-BR" sz="3200"/>
              <a:t>Crie números aleatórios de produção semanal entre 1.000 e 10.000;</a:t>
            </a:r>
            <a:endParaRPr b="0" sz="3200"/>
          </a:p>
          <a:p>
            <a:pPr indent="-215900" lvl="0" marL="457200" rtl="0" algn="just">
              <a:lnSpc>
                <a:spcPct val="90000"/>
              </a:lnSpc>
              <a:spcBef>
                <a:spcPts val="0"/>
              </a:spcBef>
              <a:spcAft>
                <a:spcPts val="0"/>
              </a:spcAft>
              <a:buSzPts val="3800"/>
              <a:buFont typeface="Arial"/>
              <a:buNone/>
            </a:pPr>
            <a:r>
              <a:t/>
            </a:r>
            <a:endParaRPr b="0" sz="3200"/>
          </a:p>
          <a:p>
            <a:pPr indent="-457200" lvl="0" marL="457200" rtl="0" algn="just">
              <a:lnSpc>
                <a:spcPct val="90000"/>
              </a:lnSpc>
              <a:spcBef>
                <a:spcPts val="0"/>
              </a:spcBef>
              <a:spcAft>
                <a:spcPts val="0"/>
              </a:spcAft>
              <a:buSzPts val="3800"/>
              <a:buFont typeface="Arial"/>
              <a:buChar char="•"/>
            </a:pPr>
            <a:r>
              <a:rPr b="0" lang="pt-BR" sz="3200"/>
              <a:t>Crie números aleatórios de peças defeituosas entre 10 e 500.</a:t>
            </a:r>
            <a:endParaRPr/>
          </a:p>
        </p:txBody>
      </p:sp>
      <p:sp>
        <p:nvSpPr>
          <p:cNvPr id="125" name="Google Shape;125;p8"/>
          <p:cNvSpPr txBox="1"/>
          <p:nvPr>
            <p:ph type="title"/>
          </p:nvPr>
        </p:nvSpPr>
        <p:spPr>
          <a:xfrm>
            <a:off x="152400" y="92488"/>
            <a:ext cx="9709052" cy="5492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pt-BR">
                <a:latin typeface="Arial Black"/>
                <a:ea typeface="Arial Black"/>
                <a:cs typeface="Arial Black"/>
                <a:sym typeface="Arial Black"/>
              </a:rPr>
              <a:t>EXEMPLO 2.2</a:t>
            </a:r>
            <a:endParaRPr>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ph idx="1" type="body"/>
          </p:nvPr>
        </p:nvSpPr>
        <p:spPr>
          <a:xfrm>
            <a:off x="422275" y="1232450"/>
            <a:ext cx="11463000" cy="4829700"/>
          </a:xfrm>
          <a:prstGeom prst="rect">
            <a:avLst/>
          </a:prstGeom>
          <a:noFill/>
          <a:ln>
            <a:noFill/>
          </a:ln>
        </p:spPr>
        <p:txBody>
          <a:bodyPr anchorCtr="0" anchor="t" bIns="45700" lIns="91425" spcFirstLastPara="1" rIns="91425" wrap="square" tIns="45700">
            <a:normAutofit fontScale="85000" lnSpcReduction="10000"/>
          </a:bodyPr>
          <a:lstStyle/>
          <a:p>
            <a:pPr indent="-553402" lvl="1" marL="1028700" rtl="0" algn="just">
              <a:lnSpc>
                <a:spcPct val="90000"/>
              </a:lnSpc>
              <a:spcBef>
                <a:spcPts val="0"/>
              </a:spcBef>
              <a:spcAft>
                <a:spcPts val="0"/>
              </a:spcAft>
              <a:buClr>
                <a:schemeClr val="dk2"/>
              </a:buClr>
              <a:buSzPct val="100000"/>
              <a:buFont typeface="Arial"/>
              <a:buChar char="•"/>
            </a:pPr>
            <a:r>
              <a:rPr lang="pt-BR" sz="3800">
                <a:solidFill>
                  <a:schemeClr val="dk2"/>
                </a:solidFill>
              </a:rPr>
              <a:t>Faça uma tabela referente a um total de 10 semanas;</a:t>
            </a:r>
            <a:endParaRPr/>
          </a:p>
          <a:p>
            <a:pPr indent="-348297" lvl="1" marL="1028700" rtl="0" algn="just">
              <a:lnSpc>
                <a:spcPct val="90000"/>
              </a:lnSpc>
              <a:spcBef>
                <a:spcPts val="500"/>
              </a:spcBef>
              <a:spcAft>
                <a:spcPts val="0"/>
              </a:spcAft>
              <a:buClr>
                <a:srgbClr val="AE8888"/>
              </a:buClr>
              <a:buSzPct val="100000"/>
              <a:buFont typeface="Arial"/>
              <a:buNone/>
            </a:pPr>
            <a:r>
              <a:t/>
            </a:r>
            <a:endParaRPr sz="3800">
              <a:solidFill>
                <a:schemeClr val="dk2"/>
              </a:solidFill>
            </a:endParaRPr>
          </a:p>
          <a:p>
            <a:pPr indent="-553402" lvl="1" marL="1028700" rtl="0" algn="just">
              <a:lnSpc>
                <a:spcPct val="90000"/>
              </a:lnSpc>
              <a:spcBef>
                <a:spcPts val="500"/>
              </a:spcBef>
              <a:spcAft>
                <a:spcPts val="0"/>
              </a:spcAft>
              <a:buClr>
                <a:schemeClr val="dk2"/>
              </a:buClr>
              <a:buSzPct val="100000"/>
              <a:buFont typeface="Arial"/>
              <a:buChar char="•"/>
            </a:pPr>
            <a:r>
              <a:rPr lang="pt-BR" sz="3800">
                <a:solidFill>
                  <a:schemeClr val="dk2"/>
                </a:solidFill>
              </a:rPr>
              <a:t>Crie mais uma coluna para dados de número de peças a pronta venda e outra com a média de peças a pronta venda por dia. Considere a semana com sete dias; </a:t>
            </a:r>
            <a:endParaRPr/>
          </a:p>
          <a:p>
            <a:pPr indent="-348297" lvl="1" marL="1028700" rtl="0" algn="just">
              <a:lnSpc>
                <a:spcPct val="90000"/>
              </a:lnSpc>
              <a:spcBef>
                <a:spcPts val="500"/>
              </a:spcBef>
              <a:spcAft>
                <a:spcPts val="0"/>
              </a:spcAft>
              <a:buClr>
                <a:srgbClr val="AE8888"/>
              </a:buClr>
              <a:buSzPct val="100000"/>
              <a:buFont typeface="Arial"/>
              <a:buNone/>
            </a:pPr>
            <a:r>
              <a:t/>
            </a:r>
            <a:endParaRPr sz="3800">
              <a:solidFill>
                <a:schemeClr val="dk2"/>
              </a:solidFill>
            </a:endParaRPr>
          </a:p>
          <a:p>
            <a:pPr indent="-553402" lvl="1" marL="1028700" rtl="0" algn="just">
              <a:lnSpc>
                <a:spcPct val="90000"/>
              </a:lnSpc>
              <a:spcBef>
                <a:spcPts val="500"/>
              </a:spcBef>
              <a:spcAft>
                <a:spcPts val="0"/>
              </a:spcAft>
              <a:buClr>
                <a:schemeClr val="dk2"/>
              </a:buClr>
              <a:buSzPct val="100000"/>
              <a:buFont typeface="Arial"/>
              <a:buChar char="•"/>
            </a:pPr>
            <a:r>
              <a:rPr lang="pt-BR" sz="3800">
                <a:solidFill>
                  <a:schemeClr val="dk2"/>
                </a:solidFill>
              </a:rPr>
              <a:t>Faça uma média diária das 10 semanas.</a:t>
            </a:r>
            <a:endParaRPr/>
          </a:p>
          <a:p>
            <a:pPr indent="-348297" lvl="1" marL="1028700" rtl="0" algn="just">
              <a:lnSpc>
                <a:spcPct val="90000"/>
              </a:lnSpc>
              <a:spcBef>
                <a:spcPts val="500"/>
              </a:spcBef>
              <a:spcAft>
                <a:spcPts val="0"/>
              </a:spcAft>
              <a:buClr>
                <a:srgbClr val="AE8888"/>
              </a:buClr>
              <a:buSzPct val="100000"/>
              <a:buFont typeface="Arial"/>
              <a:buNone/>
            </a:pPr>
            <a:r>
              <a:t/>
            </a:r>
            <a:endParaRPr sz="3800">
              <a:solidFill>
                <a:schemeClr val="dk2"/>
              </a:solidFill>
            </a:endParaRPr>
          </a:p>
          <a:p>
            <a:pPr indent="-553402" lvl="1" marL="1028700" rtl="0" algn="just">
              <a:lnSpc>
                <a:spcPct val="90000"/>
              </a:lnSpc>
              <a:spcBef>
                <a:spcPts val="500"/>
              </a:spcBef>
              <a:spcAft>
                <a:spcPts val="0"/>
              </a:spcAft>
              <a:buClr>
                <a:schemeClr val="dk2"/>
              </a:buClr>
              <a:buSzPct val="100000"/>
              <a:buFont typeface="Arial"/>
              <a:buChar char="•"/>
            </a:pPr>
            <a:r>
              <a:rPr lang="pt-BR" sz="3800">
                <a:solidFill>
                  <a:schemeClr val="dk2"/>
                </a:solidFill>
              </a:rPr>
              <a:t>Faça o total produzido pela fábrica  nessas 10 semanas e total de peças defeituosas no mesmo período;</a:t>
            </a:r>
            <a:endParaRPr/>
          </a:p>
          <a:p>
            <a:pPr indent="0" lvl="0" marL="0" rtl="0" algn="l">
              <a:lnSpc>
                <a:spcPct val="90000"/>
              </a:lnSpc>
              <a:spcBef>
                <a:spcPts val="1000"/>
              </a:spcBef>
              <a:spcAft>
                <a:spcPts val="0"/>
              </a:spcAft>
              <a:buClr>
                <a:srgbClr val="000E2A"/>
              </a:buClr>
              <a:buSzPct val="100000"/>
              <a:buNone/>
            </a:pPr>
            <a:r>
              <a:t/>
            </a:r>
            <a:endParaRPr/>
          </a:p>
        </p:txBody>
      </p:sp>
      <p:sp>
        <p:nvSpPr>
          <p:cNvPr id="131" name="Google Shape;131;p9"/>
          <p:cNvSpPr txBox="1"/>
          <p:nvPr>
            <p:ph type="title"/>
          </p:nvPr>
        </p:nvSpPr>
        <p:spPr>
          <a:xfrm>
            <a:off x="152400" y="92488"/>
            <a:ext cx="9709052" cy="5492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pt-BR">
                <a:latin typeface="Arial Black"/>
                <a:ea typeface="Arial Black"/>
                <a:cs typeface="Arial Black"/>
                <a:sym typeface="Arial Black"/>
              </a:rPr>
              <a:t>EXEMPLO 2.2</a:t>
            </a:r>
            <a:endParaRPr>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ovo Padrão PET">
  <a:themeElements>
    <a:clrScheme name="PET">
      <a:dk1>
        <a:srgbClr val="860000"/>
      </a:dk1>
      <a:lt1>
        <a:srgbClr val="FFFFFF"/>
      </a:lt1>
      <a:dk2>
        <a:srgbClr val="000E2A"/>
      </a:dk2>
      <a:lt2>
        <a:srgbClr val="FFFFFF"/>
      </a:lt2>
      <a:accent1>
        <a:srgbClr val="000E2A"/>
      </a:accent1>
      <a:accent2>
        <a:srgbClr val="860000"/>
      </a:accent2>
      <a:accent3>
        <a:srgbClr val="03253B"/>
      </a:accent3>
      <a:accent4>
        <a:srgbClr val="290A04"/>
      </a:accent4>
      <a:accent5>
        <a:srgbClr val="00487E"/>
      </a:accent5>
      <a:accent6>
        <a:srgbClr val="920000"/>
      </a:accent6>
      <a:hlink>
        <a:srgbClr val="0070C0"/>
      </a:hlink>
      <a:folHlink>
        <a:srgbClr val="CC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2020-11-16T16:47:39Z</dcterms:created>
  <dc:creator>Bruna Vilas Boas</dc:creator>
</cp:coreProperties>
</file>