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311" r:id="rId13"/>
    <p:sldId id="269" r:id="rId14"/>
    <p:sldId id="268" r:id="rId15"/>
    <p:sldId id="270" r:id="rId16"/>
    <p:sldId id="271" r:id="rId17"/>
    <p:sldId id="272" r:id="rId18"/>
    <p:sldId id="307" r:id="rId19"/>
    <p:sldId id="274" r:id="rId20"/>
    <p:sldId id="275" r:id="rId21"/>
    <p:sldId id="308" r:id="rId22"/>
    <p:sldId id="309" r:id="rId23"/>
    <p:sldId id="310" r:id="rId24"/>
    <p:sldId id="276" r:id="rId25"/>
    <p:sldId id="277" r:id="rId26"/>
    <p:sldId id="278" r:id="rId27"/>
    <p:sldId id="306" r:id="rId28"/>
    <p:sldId id="284" r:id="rId29"/>
    <p:sldId id="285" r:id="rId30"/>
  </p:sldIdLst>
  <p:sldSz cx="12192000" cy="6858000"/>
  <p:notesSz cx="6858000" cy="9144000"/>
  <p:embeddedFontLst>
    <p:embeddedFont>
      <p:font typeface="Arial Black" panose="020B0A0402010202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Montserrat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mmO6ao8JtKG6PMbIV4WpGWctB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1B0D89-232C-4E0B-A15A-9AC83EE1894A}">
  <a:tblStyle styleId="{761B0D89-232C-4E0B-A15A-9AC83EE1894A}" styleName="Table_0">
    <a:wholeTbl>
      <a:tcTxStyle b="off" i="off">
        <a:font>
          <a:latin typeface="Gotham"/>
          <a:ea typeface="Gotham"/>
          <a:cs typeface="Gotham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7"/>
          </a:solidFill>
        </a:fill>
      </a:tcStyle>
    </a:wholeTbl>
    <a:band1H>
      <a:tcTxStyle b="off" i="off"/>
      <a:tcStyle>
        <a:tcBdr/>
        <a:fill>
          <a:solidFill>
            <a:srgbClr val="CACA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Gotham"/>
          <a:ea typeface="Gotham"/>
          <a:cs typeface="Gotham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otham"/>
          <a:ea typeface="Gotham"/>
          <a:cs typeface="Gotham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otham"/>
          <a:ea typeface="Gotham"/>
          <a:cs typeface="Gotham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Gotham"/>
          <a:ea typeface="Gotham"/>
          <a:cs typeface="Gotham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Garcia" userId="7098f82a3093dbe0" providerId="LiveId" clId="{97AB83C2-323D-4210-91D4-46C85FA9777E}"/>
    <pc:docChg chg="undo custSel addSld delSld modSld sldOrd">
      <pc:chgData name="Igor Garcia" userId="7098f82a3093dbe0" providerId="LiveId" clId="{97AB83C2-323D-4210-91D4-46C85FA9777E}" dt="2024-08-28T21:23:48.047" v="1269" actId="2696"/>
      <pc:docMkLst>
        <pc:docMk/>
      </pc:docMkLst>
      <pc:sldChg chg="delSp modSp mod">
        <pc:chgData name="Igor Garcia" userId="7098f82a3093dbe0" providerId="LiveId" clId="{97AB83C2-323D-4210-91D4-46C85FA9777E}" dt="2024-08-22T02:08:30.702" v="1231" actId="478"/>
        <pc:sldMkLst>
          <pc:docMk/>
          <pc:sldMk cId="0" sldId="257"/>
        </pc:sldMkLst>
        <pc:spChg chg="mod">
          <ac:chgData name="Igor Garcia" userId="7098f82a3093dbe0" providerId="LiveId" clId="{97AB83C2-323D-4210-91D4-46C85FA9777E}" dt="2024-08-06T02:43:31.634" v="5" actId="20577"/>
          <ac:spMkLst>
            <pc:docMk/>
            <pc:sldMk cId="0" sldId="257"/>
            <ac:spMk id="120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8:30.702" v="1231" actId="478"/>
          <ac:spMkLst>
            <pc:docMk/>
            <pc:sldMk cId="0" sldId="257"/>
            <ac:spMk id="121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8:32.807" v="1233" actId="478"/>
        <pc:sldMkLst>
          <pc:docMk/>
          <pc:sldMk cId="0" sldId="258"/>
        </pc:sldMkLst>
        <pc:spChg chg="del mod">
          <ac:chgData name="Igor Garcia" userId="7098f82a3093dbe0" providerId="LiveId" clId="{97AB83C2-323D-4210-91D4-46C85FA9777E}" dt="2024-08-22T02:08:32.807" v="1233" actId="478"/>
          <ac:spMkLst>
            <pc:docMk/>
            <pc:sldMk cId="0" sldId="258"/>
            <ac:spMk id="131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8:35.711" v="1235" actId="478"/>
        <pc:sldMkLst>
          <pc:docMk/>
          <pc:sldMk cId="0" sldId="259"/>
        </pc:sldMkLst>
        <pc:spChg chg="del mod">
          <ac:chgData name="Igor Garcia" userId="7098f82a3093dbe0" providerId="LiveId" clId="{97AB83C2-323D-4210-91D4-46C85FA9777E}" dt="2024-08-22T02:08:35.711" v="1235" actId="478"/>
          <ac:spMkLst>
            <pc:docMk/>
            <pc:sldMk cId="0" sldId="259"/>
            <ac:spMk id="136" creationId="{00000000-0000-0000-0000-000000000000}"/>
          </ac:spMkLst>
        </pc:spChg>
      </pc:sldChg>
      <pc:sldChg chg="delSp mod">
        <pc:chgData name="Igor Garcia" userId="7098f82a3093dbe0" providerId="LiveId" clId="{97AB83C2-323D-4210-91D4-46C85FA9777E}" dt="2024-08-22T02:08:39.834" v="1236" actId="478"/>
        <pc:sldMkLst>
          <pc:docMk/>
          <pc:sldMk cId="0" sldId="260"/>
        </pc:sldMkLst>
        <pc:spChg chg="del">
          <ac:chgData name="Igor Garcia" userId="7098f82a3093dbe0" providerId="LiveId" clId="{97AB83C2-323D-4210-91D4-46C85FA9777E}" dt="2024-08-22T02:08:39.834" v="1236" actId="478"/>
          <ac:spMkLst>
            <pc:docMk/>
            <pc:sldMk cId="0" sldId="260"/>
            <ac:spMk id="145" creationId="{00000000-0000-0000-0000-000000000000}"/>
          </ac:spMkLst>
        </pc:spChg>
      </pc:sldChg>
      <pc:sldChg chg="addSp delSp modSp mod">
        <pc:chgData name="Igor Garcia" userId="7098f82a3093dbe0" providerId="LiveId" clId="{97AB83C2-323D-4210-91D4-46C85FA9777E}" dt="2024-08-22T02:08:52.298" v="1237" actId="478"/>
        <pc:sldMkLst>
          <pc:docMk/>
          <pc:sldMk cId="0" sldId="261"/>
        </pc:sldMkLst>
        <pc:spChg chg="add del">
          <ac:chgData name="Igor Garcia" userId="7098f82a3093dbe0" providerId="LiveId" clId="{97AB83C2-323D-4210-91D4-46C85FA9777E}" dt="2024-08-10T01:23:10.939" v="148"/>
          <ac:spMkLst>
            <pc:docMk/>
            <pc:sldMk cId="0" sldId="261"/>
            <ac:spMk id="2" creationId="{C8362CF9-F39C-4A8F-BF89-C9321AD8082E}"/>
          </ac:spMkLst>
        </pc:spChg>
        <pc:spChg chg="add mod">
          <ac:chgData name="Igor Garcia" userId="7098f82a3093dbe0" providerId="LiveId" clId="{97AB83C2-323D-4210-91D4-46C85FA9777E}" dt="2024-08-11T00:21:13.399" v="536" actId="20577"/>
          <ac:spMkLst>
            <pc:docMk/>
            <pc:sldMk cId="0" sldId="261"/>
            <ac:spMk id="3" creationId="{F6497422-8246-4DDD-BC9B-BD14170F48CA}"/>
          </ac:spMkLst>
        </pc:spChg>
        <pc:spChg chg="del mod">
          <ac:chgData name="Igor Garcia" userId="7098f82a3093dbe0" providerId="LiveId" clId="{97AB83C2-323D-4210-91D4-46C85FA9777E}" dt="2024-08-10T01:23:12.821" v="150"/>
          <ac:spMkLst>
            <pc:docMk/>
            <pc:sldMk cId="0" sldId="261"/>
            <ac:spMk id="152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8:52.298" v="1237" actId="478"/>
          <ac:spMkLst>
            <pc:docMk/>
            <pc:sldMk cId="0" sldId="261"/>
            <ac:spMk id="153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8T21:21:38.654" v="1268" actId="20577"/>
        <pc:sldMkLst>
          <pc:docMk/>
          <pc:sldMk cId="0" sldId="262"/>
        </pc:sldMkLst>
        <pc:spChg chg="del mod">
          <ac:chgData name="Igor Garcia" userId="7098f82a3093dbe0" providerId="LiveId" clId="{97AB83C2-323D-4210-91D4-46C85FA9777E}" dt="2024-08-22T02:08:56.596" v="1239" actId="478"/>
          <ac:spMkLst>
            <pc:docMk/>
            <pc:sldMk cId="0" sldId="262"/>
            <ac:spMk id="160" creationId="{00000000-0000-0000-0000-000000000000}"/>
          </ac:spMkLst>
        </pc:spChg>
        <pc:spChg chg="mod">
          <ac:chgData name="Igor Garcia" userId="7098f82a3093dbe0" providerId="LiveId" clId="{97AB83C2-323D-4210-91D4-46C85FA9777E}" dt="2024-08-10T01:35:01.206" v="241" actId="1076"/>
          <ac:spMkLst>
            <pc:docMk/>
            <pc:sldMk cId="0" sldId="262"/>
            <ac:spMk id="163" creationId="{00000000-0000-0000-0000-000000000000}"/>
          </ac:spMkLst>
        </pc:spChg>
        <pc:spChg chg="mod">
          <ac:chgData name="Igor Garcia" userId="7098f82a3093dbe0" providerId="LiveId" clId="{97AB83C2-323D-4210-91D4-46C85FA9777E}" dt="2024-08-28T21:21:38.654" v="1268" actId="20577"/>
          <ac:spMkLst>
            <pc:docMk/>
            <pc:sldMk cId="0" sldId="262"/>
            <ac:spMk id="166" creationId="{00000000-0000-0000-0000-000000000000}"/>
          </ac:spMkLst>
        </pc:spChg>
        <pc:spChg chg="mod">
          <ac:chgData name="Igor Garcia" userId="7098f82a3093dbe0" providerId="LiveId" clId="{97AB83C2-323D-4210-91D4-46C85FA9777E}" dt="2024-08-10T01:34:32.749" v="216" actId="255"/>
          <ac:spMkLst>
            <pc:docMk/>
            <pc:sldMk cId="0" sldId="262"/>
            <ac:spMk id="170" creationId="{00000000-0000-0000-0000-000000000000}"/>
          </ac:spMkLst>
        </pc:spChg>
        <pc:spChg chg="mod">
          <ac:chgData name="Igor Garcia" userId="7098f82a3093dbe0" providerId="LiveId" clId="{97AB83C2-323D-4210-91D4-46C85FA9777E}" dt="2024-08-10T01:34:13.956" v="214" actId="1076"/>
          <ac:spMkLst>
            <pc:docMk/>
            <pc:sldMk cId="0" sldId="262"/>
            <ac:spMk id="174" creationId="{00000000-0000-0000-0000-000000000000}"/>
          </ac:spMkLst>
        </pc:spChg>
        <pc:spChg chg="mod">
          <ac:chgData name="Igor Garcia" userId="7098f82a3093dbe0" providerId="LiveId" clId="{97AB83C2-323D-4210-91D4-46C85FA9777E}" dt="2024-08-10T01:34:36.072" v="217" actId="255"/>
          <ac:spMkLst>
            <pc:docMk/>
            <pc:sldMk cId="0" sldId="262"/>
            <ac:spMk id="178" creationId="{00000000-0000-0000-0000-000000000000}"/>
          </ac:spMkLst>
        </pc:spChg>
        <pc:spChg chg="mod">
          <ac:chgData name="Igor Garcia" userId="7098f82a3093dbe0" providerId="LiveId" clId="{97AB83C2-323D-4210-91D4-46C85FA9777E}" dt="2024-08-10T01:35:35.700" v="246" actId="1076"/>
          <ac:spMkLst>
            <pc:docMk/>
            <pc:sldMk cId="0" sldId="262"/>
            <ac:spMk id="182" creationId="{00000000-0000-0000-0000-000000000000}"/>
          </ac:spMkLst>
        </pc:spChg>
        <pc:grpChg chg="mod">
          <ac:chgData name="Igor Garcia" userId="7098f82a3093dbe0" providerId="LiveId" clId="{97AB83C2-323D-4210-91D4-46C85FA9777E}" dt="2024-08-10T01:35:20.334" v="245" actId="1076"/>
          <ac:grpSpMkLst>
            <pc:docMk/>
            <pc:sldMk cId="0" sldId="262"/>
            <ac:grpSpMk id="164" creationId="{00000000-0000-0000-0000-000000000000}"/>
          </ac:grpSpMkLst>
        </pc:grpChg>
      </pc:sldChg>
      <pc:sldChg chg="delSp modSp add del mod">
        <pc:chgData name="Igor Garcia" userId="7098f82a3093dbe0" providerId="LiveId" clId="{97AB83C2-323D-4210-91D4-46C85FA9777E}" dt="2024-08-28T21:23:48.047" v="1269" actId="2696"/>
        <pc:sldMkLst>
          <pc:docMk/>
          <pc:sldMk cId="0" sldId="263"/>
        </pc:sldMkLst>
        <pc:spChg chg="del mod">
          <ac:chgData name="Igor Garcia" userId="7098f82a3093dbe0" providerId="LiveId" clId="{97AB83C2-323D-4210-91D4-46C85FA9777E}" dt="2024-08-22T02:08:58.150" v="1240" actId="478"/>
          <ac:spMkLst>
            <pc:docMk/>
            <pc:sldMk cId="0" sldId="263"/>
            <ac:spMk id="187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02.422" v="1241" actId="478"/>
        <pc:sldMkLst>
          <pc:docMk/>
          <pc:sldMk cId="0" sldId="264"/>
        </pc:sldMkLst>
        <pc:spChg chg="del mod">
          <ac:chgData name="Igor Garcia" userId="7098f82a3093dbe0" providerId="LiveId" clId="{97AB83C2-323D-4210-91D4-46C85FA9777E}" dt="2024-08-22T02:09:02.422" v="1241" actId="478"/>
          <ac:spMkLst>
            <pc:docMk/>
            <pc:sldMk cId="0" sldId="264"/>
            <ac:spMk id="215" creationId="{00000000-0000-0000-0000-000000000000}"/>
          </ac:spMkLst>
        </pc:spChg>
      </pc:sldChg>
      <pc:sldChg chg="addSp delSp modSp mod">
        <pc:chgData name="Igor Garcia" userId="7098f82a3093dbe0" providerId="LiveId" clId="{97AB83C2-323D-4210-91D4-46C85FA9777E}" dt="2024-08-22T02:09:05.080" v="1242" actId="478"/>
        <pc:sldMkLst>
          <pc:docMk/>
          <pc:sldMk cId="0" sldId="265"/>
        </pc:sldMkLst>
        <pc:spChg chg="add del">
          <ac:chgData name="Igor Garcia" userId="7098f82a3093dbe0" providerId="LiveId" clId="{97AB83C2-323D-4210-91D4-46C85FA9777E}" dt="2024-08-10T02:27:21.527" v="267"/>
          <ac:spMkLst>
            <pc:docMk/>
            <pc:sldMk cId="0" sldId="265"/>
            <ac:spMk id="2" creationId="{5BFD22C7-C6EB-4343-82CE-8AD916C74178}"/>
          </ac:spMkLst>
        </pc:spChg>
        <pc:spChg chg="add mod">
          <ac:chgData name="Igor Garcia" userId="7098f82a3093dbe0" providerId="LiveId" clId="{97AB83C2-323D-4210-91D4-46C85FA9777E}" dt="2024-08-10T02:37:10.336" v="289" actId="20577"/>
          <ac:spMkLst>
            <pc:docMk/>
            <pc:sldMk cId="0" sldId="265"/>
            <ac:spMk id="3" creationId="{E6C58A59-CB2A-439A-AC2A-7CA4F2321314}"/>
          </ac:spMkLst>
        </pc:spChg>
        <pc:spChg chg="del mod">
          <ac:chgData name="Igor Garcia" userId="7098f82a3093dbe0" providerId="LiveId" clId="{97AB83C2-323D-4210-91D4-46C85FA9777E}" dt="2024-08-10T02:27:24.531" v="270"/>
          <ac:spMkLst>
            <pc:docMk/>
            <pc:sldMk cId="0" sldId="265"/>
            <ac:spMk id="222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9:05.080" v="1242" actId="478"/>
          <ac:spMkLst>
            <pc:docMk/>
            <pc:sldMk cId="0" sldId="265"/>
            <ac:spMk id="223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07.645" v="1243" actId="478"/>
        <pc:sldMkLst>
          <pc:docMk/>
          <pc:sldMk cId="0" sldId="266"/>
        </pc:sldMkLst>
        <pc:spChg chg="mod">
          <ac:chgData name="Igor Garcia" userId="7098f82a3093dbe0" providerId="LiveId" clId="{97AB83C2-323D-4210-91D4-46C85FA9777E}" dt="2024-08-10T03:47:40.060" v="312" actId="12"/>
          <ac:spMkLst>
            <pc:docMk/>
            <pc:sldMk cId="0" sldId="266"/>
            <ac:spMk id="230" creationId="{00000000-0000-0000-0000-000000000000}"/>
          </ac:spMkLst>
        </pc:spChg>
        <pc:spChg chg="del">
          <ac:chgData name="Igor Garcia" userId="7098f82a3093dbe0" providerId="LiveId" clId="{97AB83C2-323D-4210-91D4-46C85FA9777E}" dt="2024-08-22T02:09:07.645" v="1243" actId="478"/>
          <ac:spMkLst>
            <pc:docMk/>
            <pc:sldMk cId="0" sldId="266"/>
            <ac:spMk id="231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10.946" v="1244" actId="478"/>
        <pc:sldMkLst>
          <pc:docMk/>
          <pc:sldMk cId="0" sldId="267"/>
        </pc:sldMkLst>
        <pc:spChg chg="del mod">
          <ac:chgData name="Igor Garcia" userId="7098f82a3093dbe0" providerId="LiveId" clId="{97AB83C2-323D-4210-91D4-46C85FA9777E}" dt="2024-08-22T02:09:10.946" v="1244" actId="478"/>
          <ac:spMkLst>
            <pc:docMk/>
            <pc:sldMk cId="0" sldId="267"/>
            <ac:spMk id="239" creationId="{00000000-0000-0000-0000-000000000000}"/>
          </ac:spMkLst>
        </pc:spChg>
      </pc:sldChg>
      <pc:sldChg chg="delSp modSp mod ord">
        <pc:chgData name="Igor Garcia" userId="7098f82a3093dbe0" providerId="LiveId" clId="{97AB83C2-323D-4210-91D4-46C85FA9777E}" dt="2024-08-22T02:09:20.083" v="1247" actId="478"/>
        <pc:sldMkLst>
          <pc:docMk/>
          <pc:sldMk cId="0" sldId="268"/>
        </pc:sldMkLst>
        <pc:spChg chg="mod">
          <ac:chgData name="Igor Garcia" userId="7098f82a3093dbe0" providerId="LiveId" clId="{97AB83C2-323D-4210-91D4-46C85FA9777E}" dt="2024-08-12T02:12:19.983" v="1148" actId="20577"/>
          <ac:spMkLst>
            <pc:docMk/>
            <pc:sldMk cId="0" sldId="268"/>
            <ac:spMk id="246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9:20.083" v="1247" actId="478"/>
          <ac:spMkLst>
            <pc:docMk/>
            <pc:sldMk cId="0" sldId="268"/>
            <ac:spMk id="247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15.578" v="1246" actId="478"/>
        <pc:sldMkLst>
          <pc:docMk/>
          <pc:sldMk cId="0" sldId="269"/>
        </pc:sldMkLst>
        <pc:spChg chg="del mod">
          <ac:chgData name="Igor Garcia" userId="7098f82a3093dbe0" providerId="LiveId" clId="{97AB83C2-323D-4210-91D4-46C85FA9777E}" dt="2024-08-22T02:09:15.578" v="1246" actId="478"/>
          <ac:spMkLst>
            <pc:docMk/>
            <pc:sldMk cId="0" sldId="269"/>
            <ac:spMk id="254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21.933" v="1248" actId="478"/>
        <pc:sldMkLst>
          <pc:docMk/>
          <pc:sldMk cId="0" sldId="270"/>
        </pc:sldMkLst>
        <pc:spChg chg="del mod">
          <ac:chgData name="Igor Garcia" userId="7098f82a3093dbe0" providerId="LiveId" clId="{97AB83C2-323D-4210-91D4-46C85FA9777E}" dt="2024-08-22T02:09:21.933" v="1248" actId="478"/>
          <ac:spMkLst>
            <pc:docMk/>
            <pc:sldMk cId="0" sldId="270"/>
            <ac:spMk id="263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25.336" v="1250" actId="478"/>
        <pc:sldMkLst>
          <pc:docMk/>
          <pc:sldMk cId="0" sldId="271"/>
        </pc:sldMkLst>
        <pc:spChg chg="del mod">
          <ac:chgData name="Igor Garcia" userId="7098f82a3093dbe0" providerId="LiveId" clId="{97AB83C2-323D-4210-91D4-46C85FA9777E}" dt="2024-08-22T02:09:25.336" v="1250" actId="478"/>
          <ac:spMkLst>
            <pc:docMk/>
            <pc:sldMk cId="0" sldId="271"/>
            <ac:spMk id="272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32.567" v="1252" actId="478"/>
        <pc:sldMkLst>
          <pc:docMk/>
          <pc:sldMk cId="0" sldId="272"/>
        </pc:sldMkLst>
        <pc:spChg chg="mod">
          <ac:chgData name="Igor Garcia" userId="7098f82a3093dbe0" providerId="LiveId" clId="{97AB83C2-323D-4210-91D4-46C85FA9777E}" dt="2024-08-11T00:33:37.823" v="616" actId="20577"/>
          <ac:spMkLst>
            <pc:docMk/>
            <pc:sldMk cId="0" sldId="272"/>
            <ac:spMk id="280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9:32.567" v="1252" actId="478"/>
          <ac:spMkLst>
            <pc:docMk/>
            <pc:sldMk cId="0" sldId="272"/>
            <ac:spMk id="281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36.258" v="1253" actId="478"/>
        <pc:sldMkLst>
          <pc:docMk/>
          <pc:sldMk cId="0" sldId="274"/>
        </pc:sldMkLst>
        <pc:spChg chg="mod">
          <ac:chgData name="Igor Garcia" userId="7098f82a3093dbe0" providerId="LiveId" clId="{97AB83C2-323D-4210-91D4-46C85FA9777E}" dt="2024-08-11T00:34:57.745" v="640" actId="20577"/>
          <ac:spMkLst>
            <pc:docMk/>
            <pc:sldMk cId="0" sldId="274"/>
            <ac:spMk id="296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9:36.258" v="1253" actId="478"/>
          <ac:spMkLst>
            <pc:docMk/>
            <pc:sldMk cId="0" sldId="274"/>
            <ac:spMk id="297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39.670" v="1255" actId="478"/>
        <pc:sldMkLst>
          <pc:docMk/>
          <pc:sldMk cId="0" sldId="275"/>
        </pc:sldMkLst>
        <pc:spChg chg="mod">
          <ac:chgData name="Igor Garcia" userId="7098f82a3093dbe0" providerId="LiveId" clId="{97AB83C2-323D-4210-91D4-46C85FA9777E}" dt="2024-08-12T02:03:39.438" v="914" actId="5793"/>
          <ac:spMkLst>
            <pc:docMk/>
            <pc:sldMk cId="0" sldId="275"/>
            <ac:spMk id="305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9:39.670" v="1255" actId="478"/>
          <ac:spMkLst>
            <pc:docMk/>
            <pc:sldMk cId="0" sldId="275"/>
            <ac:spMk id="306" creationId="{00000000-0000-0000-0000-000000000000}"/>
          </ac:spMkLst>
        </pc:spChg>
      </pc:sldChg>
      <pc:sldChg chg="delSp modSp add del mod">
        <pc:chgData name="Igor Garcia" userId="7098f82a3093dbe0" providerId="LiveId" clId="{97AB83C2-323D-4210-91D4-46C85FA9777E}" dt="2024-08-22T02:09:54.517" v="1262" actId="478"/>
        <pc:sldMkLst>
          <pc:docMk/>
          <pc:sldMk cId="0" sldId="276"/>
        </pc:sldMkLst>
        <pc:spChg chg="mod">
          <ac:chgData name="Igor Garcia" userId="7098f82a3093dbe0" providerId="LiveId" clId="{97AB83C2-323D-4210-91D4-46C85FA9777E}" dt="2024-08-12T01:58:59.009" v="704" actId="313"/>
          <ac:spMkLst>
            <pc:docMk/>
            <pc:sldMk cId="0" sldId="276"/>
            <ac:spMk id="313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9:54.517" v="1262" actId="478"/>
          <ac:spMkLst>
            <pc:docMk/>
            <pc:sldMk cId="0" sldId="276"/>
            <ac:spMk id="314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57.169" v="1263" actId="478"/>
        <pc:sldMkLst>
          <pc:docMk/>
          <pc:sldMk cId="0" sldId="277"/>
        </pc:sldMkLst>
        <pc:spChg chg="mod">
          <ac:chgData name="Igor Garcia" userId="7098f82a3093dbe0" providerId="LiveId" clId="{97AB83C2-323D-4210-91D4-46C85FA9777E}" dt="2024-08-12T02:06:54.930" v="1008" actId="20577"/>
          <ac:spMkLst>
            <pc:docMk/>
            <pc:sldMk cId="0" sldId="277"/>
            <ac:spMk id="321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9:57.169" v="1263" actId="478"/>
          <ac:spMkLst>
            <pc:docMk/>
            <pc:sldMk cId="0" sldId="277"/>
            <ac:spMk id="322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10:00.339" v="1265" actId="478"/>
        <pc:sldMkLst>
          <pc:docMk/>
          <pc:sldMk cId="0" sldId="278"/>
        </pc:sldMkLst>
        <pc:spChg chg="del mod">
          <ac:chgData name="Igor Garcia" userId="7098f82a3093dbe0" providerId="LiveId" clId="{97AB83C2-323D-4210-91D4-46C85FA9777E}" dt="2024-08-22T02:10:00.339" v="1265" actId="478"/>
          <ac:spMkLst>
            <pc:docMk/>
            <pc:sldMk cId="0" sldId="278"/>
            <ac:spMk id="330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10:04.593" v="1266" actId="478"/>
        <pc:sldMkLst>
          <pc:docMk/>
          <pc:sldMk cId="0" sldId="284"/>
        </pc:sldMkLst>
        <pc:spChg chg="mod">
          <ac:chgData name="Igor Garcia" userId="7098f82a3093dbe0" providerId="LiveId" clId="{97AB83C2-323D-4210-91D4-46C85FA9777E}" dt="2024-08-10T02:51:57.784" v="305" actId="27636"/>
          <ac:spMkLst>
            <pc:docMk/>
            <pc:sldMk cId="0" sldId="284"/>
            <ac:spMk id="378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10:04.593" v="1266" actId="478"/>
          <ac:spMkLst>
            <pc:docMk/>
            <pc:sldMk cId="0" sldId="284"/>
            <ac:spMk id="379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10:08.207" v="1267" actId="478"/>
        <pc:sldMkLst>
          <pc:docMk/>
          <pc:sldMk cId="0" sldId="285"/>
        </pc:sldMkLst>
        <pc:spChg chg="del mod">
          <ac:chgData name="Igor Garcia" userId="7098f82a3093dbe0" providerId="LiveId" clId="{97AB83C2-323D-4210-91D4-46C85FA9777E}" dt="2024-08-22T02:10:08.207" v="1267" actId="478"/>
          <ac:spMkLst>
            <pc:docMk/>
            <pc:sldMk cId="0" sldId="285"/>
            <ac:spMk id="386" creationId="{00000000-0000-0000-0000-000000000000}"/>
          </ac:spMkLst>
        </pc:spChg>
        <pc:spChg chg="mod">
          <ac:chgData name="Igor Garcia" userId="7098f82a3093dbe0" providerId="LiveId" clId="{97AB83C2-323D-4210-91D4-46C85FA9777E}" dt="2024-08-10T01:19:21.399" v="144" actId="20577"/>
          <ac:spMkLst>
            <pc:docMk/>
            <pc:sldMk cId="0" sldId="285"/>
            <ac:spMk id="387" creationId="{00000000-0000-0000-0000-000000000000}"/>
          </ac:spMkLst>
        </pc:spChg>
        <pc:spChg chg="mod">
          <ac:chgData name="Igor Garcia" userId="7098f82a3093dbe0" providerId="LiveId" clId="{97AB83C2-323D-4210-91D4-46C85FA9777E}" dt="2024-08-10T02:52:15.317" v="308" actId="20577"/>
          <ac:spMkLst>
            <pc:docMk/>
            <pc:sldMk cId="0" sldId="285"/>
            <ac:spMk id="391" creationId="{00000000-0000-0000-0000-000000000000}"/>
          </ac:spMkLst>
        </pc:spChg>
      </pc:sldChg>
      <pc:sldChg chg="modSp mod">
        <pc:chgData name="Igor Garcia" userId="7098f82a3093dbe0" providerId="LiveId" clId="{97AB83C2-323D-4210-91D4-46C85FA9777E}" dt="2024-08-10T02:50:40.388" v="293" actId="20577"/>
        <pc:sldMkLst>
          <pc:docMk/>
          <pc:sldMk cId="0" sldId="306"/>
        </pc:sldMkLst>
        <pc:spChg chg="mod">
          <ac:chgData name="Igor Garcia" userId="7098f82a3093dbe0" providerId="LiveId" clId="{97AB83C2-323D-4210-91D4-46C85FA9777E}" dt="2024-08-10T02:50:40.388" v="293" actId="20577"/>
          <ac:spMkLst>
            <pc:docMk/>
            <pc:sldMk cId="0" sldId="306"/>
            <ac:spMk id="241" creationId="{00000000-0000-0000-0000-000000000000}"/>
          </ac:spMkLst>
        </pc:spChg>
      </pc:sldChg>
      <pc:sldChg chg="delSp modSp mod">
        <pc:chgData name="Igor Garcia" userId="7098f82a3093dbe0" providerId="LiveId" clId="{97AB83C2-323D-4210-91D4-46C85FA9777E}" dt="2024-08-22T02:09:29.741" v="1251" actId="478"/>
        <pc:sldMkLst>
          <pc:docMk/>
          <pc:sldMk cId="2933756487" sldId="307"/>
        </pc:sldMkLst>
        <pc:spChg chg="del mod">
          <ac:chgData name="Igor Garcia" userId="7098f82a3093dbe0" providerId="LiveId" clId="{97AB83C2-323D-4210-91D4-46C85FA9777E}" dt="2024-08-22T02:09:29.741" v="1251" actId="478"/>
          <ac:spMkLst>
            <pc:docMk/>
            <pc:sldMk cId="2933756487" sldId="307"/>
            <ac:spMk id="272" creationId="{00000000-0000-0000-0000-000000000000}"/>
          </ac:spMkLst>
        </pc:spChg>
      </pc:sldChg>
      <pc:sldChg chg="delSp modSp add mod ord">
        <pc:chgData name="Igor Garcia" userId="7098f82a3093dbe0" providerId="LiveId" clId="{97AB83C2-323D-4210-91D4-46C85FA9777E}" dt="2024-08-22T02:09:42.184" v="1256" actId="478"/>
        <pc:sldMkLst>
          <pc:docMk/>
          <pc:sldMk cId="554276795" sldId="308"/>
        </pc:sldMkLst>
        <pc:spChg chg="mod">
          <ac:chgData name="Igor Garcia" userId="7098f82a3093dbe0" providerId="LiveId" clId="{97AB83C2-323D-4210-91D4-46C85FA9777E}" dt="2024-08-06T02:44:32.837" v="19" actId="20577"/>
          <ac:spMkLst>
            <pc:docMk/>
            <pc:sldMk cId="554276795" sldId="308"/>
            <ac:spMk id="271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9:42.184" v="1256" actId="478"/>
          <ac:spMkLst>
            <pc:docMk/>
            <pc:sldMk cId="554276795" sldId="308"/>
            <ac:spMk id="272" creationId="{00000000-0000-0000-0000-000000000000}"/>
          </ac:spMkLst>
        </pc:spChg>
        <pc:spChg chg="mod">
          <ac:chgData name="Igor Garcia" userId="7098f82a3093dbe0" providerId="LiveId" clId="{97AB83C2-323D-4210-91D4-46C85FA9777E}" dt="2024-08-06T02:44:26.075" v="12" actId="20577"/>
          <ac:spMkLst>
            <pc:docMk/>
            <pc:sldMk cId="554276795" sldId="308"/>
            <ac:spMk id="274" creationId="{00000000-0000-0000-0000-000000000000}"/>
          </ac:spMkLst>
        </pc:spChg>
      </pc:sldChg>
      <pc:sldChg chg="delSp modSp add mod ord">
        <pc:chgData name="Igor Garcia" userId="7098f82a3093dbe0" providerId="LiveId" clId="{97AB83C2-323D-4210-91D4-46C85FA9777E}" dt="2024-08-22T02:09:47.666" v="1258" actId="478"/>
        <pc:sldMkLst>
          <pc:docMk/>
          <pc:sldMk cId="1461467706" sldId="309"/>
        </pc:sldMkLst>
        <pc:spChg chg="mod">
          <ac:chgData name="Igor Garcia" userId="7098f82a3093dbe0" providerId="LiveId" clId="{97AB83C2-323D-4210-91D4-46C85FA9777E}" dt="2024-08-16T02:32:18.648" v="1227" actId="20577"/>
          <ac:spMkLst>
            <pc:docMk/>
            <pc:sldMk cId="1461467706" sldId="309"/>
            <ac:spMk id="305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9:47.666" v="1258" actId="478"/>
          <ac:spMkLst>
            <pc:docMk/>
            <pc:sldMk cId="1461467706" sldId="309"/>
            <ac:spMk id="306" creationId="{00000000-0000-0000-0000-000000000000}"/>
          </ac:spMkLst>
        </pc:spChg>
        <pc:spChg chg="mod">
          <ac:chgData name="Igor Garcia" userId="7098f82a3093dbe0" providerId="LiveId" clId="{97AB83C2-323D-4210-91D4-46C85FA9777E}" dt="2024-08-06T02:45:06.014" v="32" actId="20577"/>
          <ac:spMkLst>
            <pc:docMk/>
            <pc:sldMk cId="1461467706" sldId="309"/>
            <ac:spMk id="308" creationId="{00000000-0000-0000-0000-000000000000}"/>
          </ac:spMkLst>
        </pc:spChg>
      </pc:sldChg>
      <pc:sldChg chg="new del">
        <pc:chgData name="Igor Garcia" userId="7098f82a3093dbe0" providerId="LiveId" clId="{97AB83C2-323D-4210-91D4-46C85FA9777E}" dt="2024-08-06T02:44:41.799" v="21" actId="680"/>
        <pc:sldMkLst>
          <pc:docMk/>
          <pc:sldMk cId="4070687581" sldId="309"/>
        </pc:sldMkLst>
      </pc:sldChg>
      <pc:sldChg chg="delSp modSp add mod">
        <pc:chgData name="Igor Garcia" userId="7098f82a3093dbe0" providerId="LiveId" clId="{97AB83C2-323D-4210-91D4-46C85FA9777E}" dt="2024-08-22T02:09:49.044" v="1259" actId="478"/>
        <pc:sldMkLst>
          <pc:docMk/>
          <pc:sldMk cId="1966642188" sldId="310"/>
        </pc:sldMkLst>
        <pc:spChg chg="mod">
          <ac:chgData name="Igor Garcia" userId="7098f82a3093dbe0" providerId="LiveId" clId="{97AB83C2-323D-4210-91D4-46C85FA9777E}" dt="2024-08-06T02:49:19.933" v="97" actId="20577"/>
          <ac:spMkLst>
            <pc:docMk/>
            <pc:sldMk cId="1966642188" sldId="310"/>
            <ac:spMk id="305" creationId="{00000000-0000-0000-0000-000000000000}"/>
          </ac:spMkLst>
        </pc:spChg>
        <pc:spChg chg="del mod">
          <ac:chgData name="Igor Garcia" userId="7098f82a3093dbe0" providerId="LiveId" clId="{97AB83C2-323D-4210-91D4-46C85FA9777E}" dt="2024-08-22T02:09:49.044" v="1259" actId="478"/>
          <ac:spMkLst>
            <pc:docMk/>
            <pc:sldMk cId="1966642188" sldId="310"/>
            <ac:spMk id="306" creationId="{00000000-0000-0000-0000-000000000000}"/>
          </ac:spMkLst>
        </pc:spChg>
        <pc:spChg chg="mod">
          <ac:chgData name="Igor Garcia" userId="7098f82a3093dbe0" providerId="LiveId" clId="{97AB83C2-323D-4210-91D4-46C85FA9777E}" dt="2024-08-06T02:45:10.892" v="34" actId="20577"/>
          <ac:spMkLst>
            <pc:docMk/>
            <pc:sldMk cId="1966642188" sldId="310"/>
            <ac:spMk id="308" creationId="{00000000-0000-0000-0000-000000000000}"/>
          </ac:spMkLst>
        </pc:spChg>
      </pc:sldChg>
      <pc:sldChg chg="delSp add mod ord">
        <pc:chgData name="Igor Garcia" userId="7098f82a3093dbe0" providerId="LiveId" clId="{97AB83C2-323D-4210-91D4-46C85FA9777E}" dt="2024-08-22T02:09:13.314" v="1245" actId="478"/>
        <pc:sldMkLst>
          <pc:docMk/>
          <pc:sldMk cId="240142061" sldId="311"/>
        </pc:sldMkLst>
        <pc:spChg chg="del">
          <ac:chgData name="Igor Garcia" userId="7098f82a3093dbe0" providerId="LiveId" clId="{97AB83C2-323D-4210-91D4-46C85FA9777E}" dt="2024-08-22T02:09:13.314" v="1245" actId="478"/>
          <ac:spMkLst>
            <pc:docMk/>
            <pc:sldMk cId="240142061" sldId="311"/>
            <ac:spMk id="247" creationId="{00000000-0000-0000-0000-000000000000}"/>
          </ac:spMkLst>
        </pc:spChg>
      </pc:sldChg>
      <pc:sldChg chg="new del">
        <pc:chgData name="Igor Garcia" userId="7098f82a3093dbe0" providerId="LiveId" clId="{97AB83C2-323D-4210-91D4-46C85FA9777E}" dt="2024-08-12T02:09:21.897" v="1010" actId="2696"/>
        <pc:sldMkLst>
          <pc:docMk/>
          <pc:sldMk cId="3070766024" sldId="311"/>
        </pc:sldMkLst>
      </pc:sldChg>
    </pc:docChg>
  </pc:docChgLst>
  <pc:docChgLst>
    <pc:chgData name="Igor Garcia" userId="7098f82a3093dbe0" providerId="LiveId" clId="{EA95E049-A0CB-456D-821B-58D9B5D93E0A}"/>
    <pc:docChg chg="undo custSel modSld">
      <pc:chgData name="Igor Garcia" userId="7098f82a3093dbe0" providerId="LiveId" clId="{EA95E049-A0CB-456D-821B-58D9B5D93E0A}" dt="2024-10-20T19:45:09.562" v="53" actId="20577"/>
      <pc:docMkLst>
        <pc:docMk/>
      </pc:docMkLst>
      <pc:sldChg chg="modSp mod">
        <pc:chgData name="Igor Garcia" userId="7098f82a3093dbe0" providerId="LiveId" clId="{EA95E049-A0CB-456D-821B-58D9B5D93E0A}" dt="2024-10-20T19:45:09.562" v="53" actId="20577"/>
        <pc:sldMkLst>
          <pc:docMk/>
          <pc:sldMk cId="0" sldId="277"/>
        </pc:sldMkLst>
        <pc:spChg chg="mod">
          <ac:chgData name="Igor Garcia" userId="7098f82a3093dbe0" providerId="LiveId" clId="{EA95E049-A0CB-456D-821B-58D9B5D93E0A}" dt="2024-10-20T19:45:09.562" v="53" actId="20577"/>
          <ac:spMkLst>
            <pc:docMk/>
            <pc:sldMk cId="0" sldId="277"/>
            <ac:spMk id="3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909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3792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94" name="Google Shape;294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3" name="Google Shape;303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9312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3" name="Google Shape;303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328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3" name="Google Shape;303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060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Principal">
  <p:cSld name="Capa Princip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ctrTitle"/>
          </p:nvPr>
        </p:nvSpPr>
        <p:spPr>
          <a:xfrm>
            <a:off x="5080000" y="2842418"/>
            <a:ext cx="5588000" cy="117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6000"/>
              <a:buFont typeface="Arial Black"/>
              <a:buNone/>
              <a:defRPr sz="6000">
                <a:solidFill>
                  <a:srgbClr val="86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ubTitle" idx="1"/>
          </p:nvPr>
        </p:nvSpPr>
        <p:spPr>
          <a:xfrm>
            <a:off x="5080000" y="4812529"/>
            <a:ext cx="558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2"/>
          </p:nvPr>
        </p:nvSpPr>
        <p:spPr>
          <a:xfrm>
            <a:off x="508001" y="1061403"/>
            <a:ext cx="3263900" cy="20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m">
  <p:cSld name="Texto e Image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8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8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8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8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8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8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1"/>
          </p:nvPr>
        </p:nvSpPr>
        <p:spPr>
          <a:xfrm>
            <a:off x="635000" y="1238250"/>
            <a:ext cx="43942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>
            <a:spLocks noGrp="1"/>
          </p:cNvSpPr>
          <p:nvPr>
            <p:ph type="pic" idx="2"/>
          </p:nvPr>
        </p:nvSpPr>
        <p:spPr>
          <a:xfrm>
            <a:off x="5414963" y="1238250"/>
            <a:ext cx="6142037" cy="483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">
  <p:cSld name="Título e Tex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  <a:defRPr sz="2600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2000"/>
              <a:buNone/>
              <a:defRPr sz="2000">
                <a:solidFill>
                  <a:srgbClr val="AE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800"/>
              <a:buNone/>
              <a:defRPr sz="1800">
                <a:solidFill>
                  <a:srgbClr val="AE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0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0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0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dt" idx="10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 b="1">
                <a:solidFill>
                  <a:srgbClr val="000E2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">
  <p:cSld name="Slide Fin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>
            <a:spLocks noGrp="1"/>
          </p:cNvSpPr>
          <p:nvPr>
            <p:ph type="dt" idx="10"/>
          </p:nvPr>
        </p:nvSpPr>
        <p:spPr>
          <a:xfrm>
            <a:off x="4851400" y="6197600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1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2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Secundária">
  <p:cSld name="Capa Secundári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3"/>
          <p:cNvGrpSpPr/>
          <p:nvPr/>
        </p:nvGrpSpPr>
        <p:grpSpPr>
          <a:xfrm>
            <a:off x="0" y="0"/>
            <a:ext cx="12191999" cy="6858000"/>
            <a:chOff x="1" y="0"/>
            <a:chExt cx="12191999" cy="6858000"/>
          </a:xfrm>
        </p:grpSpPr>
        <p:sp>
          <p:nvSpPr>
            <p:cNvPr id="41" name="Google Shape;41;p33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" name="Google Shape;42;p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60149" y="993774"/>
              <a:ext cx="4735058" cy="4870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33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>
                <a:alpha val="7372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705622" y="993774"/>
            <a:ext cx="10724378" cy="487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Black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>
  <p:cSld name="Duas Partes de Conteúd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4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4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34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4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4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838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6172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 de Conteúdos">
  <p:cSld name="Comparação de Conteúdo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5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5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5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5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5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5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839788" y="11582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2"/>
          </p:nvPr>
        </p:nvSpPr>
        <p:spPr>
          <a:xfrm>
            <a:off x="839788" y="2148840"/>
            <a:ext cx="5157787" cy="40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3"/>
          </p:nvPr>
        </p:nvSpPr>
        <p:spPr>
          <a:xfrm>
            <a:off x="6172200" y="11582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4"/>
          </p:nvPr>
        </p:nvSpPr>
        <p:spPr>
          <a:xfrm>
            <a:off x="6172200" y="2148840"/>
            <a:ext cx="5183188" cy="4040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6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6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6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6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6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Texto">
  <p:cSld name="Duas Partes de Tex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/>
          <p:nvPr/>
        </p:nvSpPr>
        <p:spPr>
          <a:xfrm rot="-527866">
            <a:off x="12168814" y="6291646"/>
            <a:ext cx="33953" cy="124573"/>
          </a:xfrm>
          <a:custGeom>
            <a:avLst/>
            <a:gdLst/>
            <a:ahLst/>
            <a:cxnLst/>
            <a:rect l="l" t="t" r="r" b="b"/>
            <a:pathLst>
              <a:path w="33953" h="124573" extrusionOk="0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7"/>
          <p:cNvSpPr/>
          <p:nvPr/>
        </p:nvSpPr>
        <p:spPr>
          <a:xfrm rot="10800000" flipH="1">
            <a:off x="-7146" y="2380"/>
            <a:ext cx="288133" cy="1472701"/>
          </a:xfrm>
          <a:custGeom>
            <a:avLst/>
            <a:gdLst/>
            <a:ahLst/>
            <a:cxnLst/>
            <a:rect l="l" t="t" r="r" b="b"/>
            <a:pathLst>
              <a:path w="288133" h="1472701" extrusionOk="0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7"/>
          <p:cNvSpPr/>
          <p:nvPr/>
        </p:nvSpPr>
        <p:spPr>
          <a:xfrm rot="10800000" flipH="1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37"/>
          <p:cNvPicPr preferRelativeResize="0"/>
          <p:nvPr/>
        </p:nvPicPr>
        <p:blipFill rotWithShape="1">
          <a:blip r:embed="rId2">
            <a:alphaModFix/>
          </a:blip>
          <a:srcRect b="36395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7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7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7"/>
          <p:cNvSpPr txBox="1">
            <a:spLocks noGrp="1"/>
          </p:cNvSpPr>
          <p:nvPr>
            <p:ph type="body" idx="1"/>
          </p:nvPr>
        </p:nvSpPr>
        <p:spPr>
          <a:xfrm>
            <a:off x="635000" y="1238250"/>
            <a:ext cx="407924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body" idx="2"/>
          </p:nvPr>
        </p:nvSpPr>
        <p:spPr>
          <a:xfrm>
            <a:off x="5039360" y="1238250"/>
            <a:ext cx="651764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288473"/>
            <a:ext cx="10515600" cy="488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614680" y="6385560"/>
            <a:ext cx="2500660" cy="4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FEEDBACK_EXCEL1_2024_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5485750" y="2708627"/>
            <a:ext cx="55881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pt-BR" sz="4000"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/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2"/>
          </p:nvPr>
        </p:nvSpPr>
        <p:spPr>
          <a:xfrm>
            <a:off x="508000" y="1061403"/>
            <a:ext cx="3416885" cy="207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8000"/>
              <a:buNone/>
            </a:pPr>
            <a:r>
              <a:rPr lang="pt-BR" sz="8000"/>
              <a:t>AULA 03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None/>
            </a:pPr>
            <a:r>
              <a:rPr lang="pt-BR" sz="3200" dirty="0"/>
              <a:t>Função Média;</a:t>
            </a:r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None/>
            </a:pPr>
            <a:endParaRPr lang="pt-BR" sz="3200" dirty="0"/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None/>
            </a:pPr>
            <a:r>
              <a:rPr lang="pt-BR" sz="3200" dirty="0"/>
              <a:t>Função SE</a:t>
            </a:r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None/>
            </a:pPr>
            <a:endParaRPr lang="pt-BR" sz="3200" dirty="0"/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None/>
            </a:pPr>
            <a:r>
              <a:rPr lang="pt-BR" sz="3200" dirty="0"/>
              <a:t>Filtro</a:t>
            </a:r>
            <a:endParaRPr sz="3200" dirty="0"/>
          </a:p>
        </p:txBody>
      </p:sp>
      <p:sp>
        <p:nvSpPr>
          <p:cNvPr id="232" name="Google Shape;232;p11"/>
          <p:cNvSpPr txBox="1">
            <a:spLocks noGrp="1"/>
          </p:cNvSpPr>
          <p:nvPr>
            <p:ph type="sldNum" idx="12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3.3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42" lvl="0" indent="-17144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pt-B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Uma turma de Economia de 30 alunos foi avaliada a partir de 4 provas no semestre (P1, P2, P3 e P4). </a:t>
            </a:r>
            <a:endParaRPr dirty="0"/>
          </a:p>
          <a:p>
            <a:pPr marL="171442" lvl="0" indent="-171442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pt-B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P1 e P2 compõem a Nota 1, P1 correspondendo à 40% da nota e P2 à 60%. </a:t>
            </a:r>
            <a:endParaRPr dirty="0"/>
          </a:p>
          <a:p>
            <a:pPr marL="171442" lvl="0" indent="-171442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pt-BR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P3 e P4 compõem a Nota 2, com distribuição percentual idêntica à da Nota 1.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240" name="Google Shape;240;p12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241" name="Google Shape;241;p12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3.3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000"/>
              <a:buFont typeface="Arial"/>
              <a:buChar char="•"/>
            </a:pPr>
            <a:r>
              <a:rPr lang="pt-BR" sz="3000"/>
              <a:t>A Média Final é a média entre a Nota 1 e Nota 2. 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Font typeface="Arial"/>
              <a:buChar char="•"/>
            </a:pPr>
            <a:r>
              <a:rPr lang="pt-BR" sz="3000"/>
              <a:t>O aluno é aprovado se sua média é maior ou igual a 6,0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Font typeface="Arial"/>
              <a:buChar char="•"/>
            </a:pPr>
            <a:r>
              <a:rPr lang="pt-BR" sz="3000"/>
              <a:t>Necessita fazer a prova substitutiva se sua média é menor que 6,0 e maior ou igual a 4,0.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Font typeface="Arial"/>
              <a:buChar char="•"/>
            </a:pPr>
            <a:r>
              <a:rPr lang="pt-BR" sz="3000"/>
              <a:t>É reprovado se a nota for menor que 4,0.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3.3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14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3.3</a:t>
            </a:r>
            <a:endParaRPr/>
          </a:p>
        </p:txBody>
      </p:sp>
      <p:pic>
        <p:nvPicPr>
          <p:cNvPr id="257" name="Google Shape;2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871" y="458052"/>
            <a:ext cx="11618259" cy="594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pt-BR" sz="3000" dirty="0"/>
              <a:t>Utilize a função SE para identificar quais os alunos que atendem aos critérios, portanto, Aprovados.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pt-BR" sz="3000" dirty="0"/>
              <a:t>Descubra qual aluno possui a maior média final e a menor.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3.3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FUNÇÕES SE E E SE OU</a:t>
            </a:r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body" idx="1"/>
          </p:nvPr>
        </p:nvSpPr>
        <p:spPr>
          <a:xfrm>
            <a:off x="831849" y="1219200"/>
            <a:ext cx="10822269" cy="507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 dirty="0"/>
              <a:t>Funções de condições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 dirty="0">
                <a:solidFill>
                  <a:schemeClr val="accent1"/>
                </a:solidFill>
              </a:rPr>
              <a:t>Analisa mais de um teste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endParaRPr sz="3200" dirty="0">
              <a:solidFill>
                <a:schemeClr val="accent1"/>
              </a:solidFill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pt-BR" sz="2400" b="1" dirty="0">
                <a:solidFill>
                  <a:schemeClr val="accent1"/>
                </a:solidFill>
              </a:rPr>
              <a:t>=SE(E(</a:t>
            </a:r>
            <a:r>
              <a:rPr lang="pt-BR" sz="2400" b="1" dirty="0">
                <a:solidFill>
                  <a:srgbClr val="0070C0"/>
                </a:solidFill>
              </a:rPr>
              <a:t>lógico1; lógico2); </a:t>
            </a:r>
            <a:r>
              <a:rPr lang="pt-BR" sz="2400" b="1" dirty="0">
                <a:solidFill>
                  <a:srgbClr val="00B050"/>
                </a:solidFill>
              </a:rPr>
              <a:t>[</a:t>
            </a:r>
            <a:r>
              <a:rPr lang="pt-BR" sz="2400" b="1" dirty="0" err="1">
                <a:solidFill>
                  <a:srgbClr val="00B050"/>
                </a:solidFill>
              </a:rPr>
              <a:t>valor_se_verdadeiro</a:t>
            </a:r>
            <a:r>
              <a:rPr lang="pt-BR" sz="2400" b="1" dirty="0">
                <a:solidFill>
                  <a:srgbClr val="00B050"/>
                </a:solidFill>
              </a:rPr>
              <a:t>]</a:t>
            </a:r>
            <a:r>
              <a:rPr lang="pt-BR" sz="2400" b="1" dirty="0"/>
              <a:t>; </a:t>
            </a:r>
            <a:r>
              <a:rPr lang="pt-BR" sz="2400" b="1" dirty="0">
                <a:solidFill>
                  <a:srgbClr val="C00000"/>
                </a:solidFill>
              </a:rPr>
              <a:t>[</a:t>
            </a:r>
            <a:r>
              <a:rPr lang="pt-BR" sz="2400" b="1" dirty="0" err="1">
                <a:solidFill>
                  <a:srgbClr val="C00000"/>
                </a:solidFill>
              </a:rPr>
              <a:t>valor_se_falso</a:t>
            </a:r>
            <a:r>
              <a:rPr lang="pt-BR" sz="2400" b="1" dirty="0">
                <a:solidFill>
                  <a:srgbClr val="C00000"/>
                </a:solidFill>
              </a:rPr>
              <a:t>]</a:t>
            </a:r>
            <a:r>
              <a:rPr lang="pt-BR" sz="2400" b="1" dirty="0">
                <a:solidFill>
                  <a:schemeClr val="accent1"/>
                </a:solidFill>
              </a:rPr>
              <a:t>)</a:t>
            </a:r>
            <a:endParaRPr dirty="0"/>
          </a:p>
          <a:p>
            <a:pPr marL="9144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2400"/>
              <a:buFont typeface="Arial"/>
              <a:buNone/>
            </a:pPr>
            <a:endParaRPr sz="2400" b="1" dirty="0">
              <a:solidFill>
                <a:schemeClr val="accent1"/>
              </a:solidFill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pt-BR" sz="2400" b="1" dirty="0">
                <a:solidFill>
                  <a:schemeClr val="accent1"/>
                </a:solidFill>
              </a:rPr>
              <a:t>= SE(OU(</a:t>
            </a:r>
            <a:r>
              <a:rPr lang="pt-BR" sz="2400" b="1" dirty="0">
                <a:solidFill>
                  <a:srgbClr val="0070C0"/>
                </a:solidFill>
              </a:rPr>
              <a:t>lógico1; lógico2); </a:t>
            </a:r>
            <a:r>
              <a:rPr lang="pt-BR" sz="2400" b="1" dirty="0">
                <a:solidFill>
                  <a:srgbClr val="00B050"/>
                </a:solidFill>
              </a:rPr>
              <a:t>[</a:t>
            </a:r>
            <a:r>
              <a:rPr lang="pt-BR" sz="2400" b="1" dirty="0" err="1">
                <a:solidFill>
                  <a:srgbClr val="00B050"/>
                </a:solidFill>
              </a:rPr>
              <a:t>valor_se_verdadeiro</a:t>
            </a:r>
            <a:r>
              <a:rPr lang="pt-BR" sz="2400" b="1" dirty="0">
                <a:solidFill>
                  <a:srgbClr val="00B050"/>
                </a:solidFill>
              </a:rPr>
              <a:t>]</a:t>
            </a:r>
            <a:r>
              <a:rPr lang="pt-BR" sz="2400" b="1" dirty="0"/>
              <a:t>; </a:t>
            </a:r>
            <a:r>
              <a:rPr lang="pt-BR" sz="2400" b="1" dirty="0">
                <a:solidFill>
                  <a:srgbClr val="C00000"/>
                </a:solidFill>
              </a:rPr>
              <a:t>[</a:t>
            </a:r>
            <a:r>
              <a:rPr lang="pt-BR" sz="2400" b="1" dirty="0" err="1">
                <a:solidFill>
                  <a:srgbClr val="C00000"/>
                </a:solidFill>
              </a:rPr>
              <a:t>valor_se_falso</a:t>
            </a:r>
            <a:r>
              <a:rPr lang="pt-BR" sz="2400" b="1" dirty="0">
                <a:solidFill>
                  <a:srgbClr val="C00000"/>
                </a:solidFill>
              </a:rPr>
              <a:t>]</a:t>
            </a:r>
            <a:r>
              <a:rPr lang="pt-BR" sz="2400" b="1" dirty="0">
                <a:solidFill>
                  <a:schemeClr val="accent1"/>
                </a:solidFill>
              </a:rPr>
              <a:t>)</a:t>
            </a:r>
            <a:endParaRPr sz="2400" dirty="0">
              <a:solidFill>
                <a:schemeClr val="accent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 dirty="0"/>
              <a:t>E – Exige que todos os critérios sejam atendidos</a:t>
            </a:r>
            <a:endParaRPr sz="3200" dirty="0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 dirty="0">
                <a:solidFill>
                  <a:schemeClr val="accent1"/>
                </a:solidFill>
              </a:rPr>
              <a:t>OU – Apenas um entre todos os critérios é suficiente </a:t>
            </a:r>
            <a:endParaRPr dirty="0"/>
          </a:p>
          <a:p>
            <a:pPr marL="457200" lvl="0" indent="-304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Font typeface="Arial"/>
              <a:buNone/>
            </a:pPr>
            <a:endParaRPr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None/>
            </a:pPr>
            <a:r>
              <a:rPr lang="pt-BR" sz="3200" dirty="0"/>
              <a:t>Função SE (E)</a:t>
            </a:r>
            <a:endParaRPr sz="3200" dirty="0"/>
          </a:p>
        </p:txBody>
      </p:sp>
      <p:sp>
        <p:nvSpPr>
          <p:cNvPr id="273" name="Google Shape;273;p16"/>
          <p:cNvSpPr txBox="1">
            <a:spLocks noGrp="1"/>
          </p:cNvSpPr>
          <p:nvPr>
            <p:ph type="sldNum" idx="12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3.4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>
            <a:spLocks noGrp="1"/>
          </p:cNvSpPr>
          <p:nvPr>
            <p:ph type="body" idx="1"/>
          </p:nvPr>
        </p:nvSpPr>
        <p:spPr>
          <a:xfrm>
            <a:off x="831850" y="1021976"/>
            <a:ext cx="10515600" cy="50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pt-BR" sz="3000" dirty="0"/>
              <a:t>Uma empresa deseja recrutar candidatos com formação na UNIFEI, Curso em Excel e com nota maior ou igual a 6 em prova.</a:t>
            </a:r>
            <a:endParaRPr lang="pt-BR" sz="3200" dirty="0"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pt-BR" sz="3000" dirty="0"/>
              <a:t>Para selecionar os candidatos que serão chamados para a entrevista, deve-se buscar no banco de dados da empresa os candidatos que atendem a esses critérios.</a:t>
            </a:r>
            <a:endParaRPr lang="pt-BR"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282" name="Google Shape;282;p17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3.4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None/>
            </a:pPr>
            <a:r>
              <a:rPr lang="pt-BR" sz="3200" dirty="0"/>
              <a:t>Função SE (OU)</a:t>
            </a:r>
            <a:endParaRPr sz="3200" dirty="0"/>
          </a:p>
        </p:txBody>
      </p:sp>
      <p:sp>
        <p:nvSpPr>
          <p:cNvPr id="273" name="Google Shape;273;p16"/>
          <p:cNvSpPr txBox="1">
            <a:spLocks noGrp="1"/>
          </p:cNvSpPr>
          <p:nvPr>
            <p:ph type="sldNum" idx="12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dirty="0"/>
              <a:t>EXEMPLO 3.5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75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</a:pPr>
            <a:r>
              <a:rPr lang="pt-BR" sz="2000" dirty="0">
                <a:latin typeface="+mn-lt"/>
              </a:rPr>
              <a:t>Você está analisando a possibilidade de comprar um tênis de corrida e deseja criar uma fórmula para determinar se um tênis atende a pelo menos um dos três critérios de compra. </a:t>
            </a: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</a:pPr>
            <a:r>
              <a:rPr lang="pt-BR" sz="2000" dirty="0">
                <a:latin typeface="+mn-lt"/>
              </a:rPr>
              <a:t>Os critérios para considerar a compra são: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Preço do Tênis deve ser menor que R$ 100.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 Nota de Avaliação deve ser pelo menos 3.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O Método de Pagamento deve ser </a:t>
            </a:r>
            <a:r>
              <a:rPr lang="pt-BR" sz="2000" dirty="0" err="1">
                <a:latin typeface="+mn-lt"/>
              </a:rPr>
              <a:t>Pix</a:t>
            </a:r>
            <a:r>
              <a:rPr lang="pt-BR" sz="2000" dirty="0">
                <a:latin typeface="+mn-lt"/>
              </a:rPr>
              <a:t>.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endParaRPr dirty="0"/>
          </a:p>
        </p:txBody>
      </p:sp>
      <p:sp>
        <p:nvSpPr>
          <p:cNvPr id="298" name="Google Shape;298;p40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3.5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 dirty="0">
                <a:solidFill>
                  <a:schemeClr val="accent1"/>
                </a:solidFill>
              </a:rPr>
              <a:t>Funções Lógicas</a:t>
            </a:r>
            <a:endParaRPr dirty="0"/>
          </a:p>
          <a:p>
            <a:pPr marL="8001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</a:rPr>
              <a:t>SE;</a:t>
            </a:r>
            <a:endParaRPr dirty="0"/>
          </a:p>
          <a:p>
            <a:pPr marL="8001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</a:rPr>
              <a:t>SE E;</a:t>
            </a:r>
            <a:endParaRPr dirty="0"/>
          </a:p>
          <a:p>
            <a:pPr marL="8001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</a:rPr>
              <a:t>SE OU;</a:t>
            </a:r>
          </a:p>
          <a:p>
            <a:pPr marL="8001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</a:rPr>
              <a:t>SES;</a:t>
            </a:r>
            <a:br>
              <a:rPr lang="pt-BR" sz="2800" dirty="0">
                <a:solidFill>
                  <a:schemeClr val="accent1"/>
                </a:solidFill>
              </a:rPr>
            </a:br>
            <a:endParaRPr sz="28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122" name="Google Shape;122;p2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123" name="Google Shape;123;p2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CONTEÚDO DA AULA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pt-BR" sz="3000" dirty="0"/>
              <a:t>Utilize a função SE (OU) para identificar quais são os tênis que atendem aos critérios.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pt-BR" sz="3000" dirty="0"/>
              <a:t>Descubra qual o tênis com maior custo beneficio em relação à ele atender a pelo menos um critério, menor custo e melhor avaliação possível.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307" name="Google Shape;307;p41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3.5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None/>
            </a:pPr>
            <a:r>
              <a:rPr lang="pt-BR" sz="3200" dirty="0"/>
              <a:t>Função SES</a:t>
            </a:r>
            <a:endParaRPr sz="3200" dirty="0"/>
          </a:p>
        </p:txBody>
      </p:sp>
      <p:sp>
        <p:nvSpPr>
          <p:cNvPr id="273" name="Google Shape;273;p16"/>
          <p:cNvSpPr txBox="1">
            <a:spLocks noGrp="1"/>
          </p:cNvSpPr>
          <p:nvPr>
            <p:ph type="sldNum" idx="12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 dirty="0"/>
              <a:t>EXEMPLO 3.6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276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pt-BR" sz="2000" dirty="0">
                <a:latin typeface="+mn-lt"/>
              </a:rPr>
              <a:t>Você é um consultor financeiro que trabalha com diversos clientes, auxiliando-os a avaliar o desempenho de seus investimentos em ações. Seu objetivo é ajudar seus clientes a identificar rapidamente o desempenho de diferentes ações que eles possuem.</a:t>
            </a:r>
          </a:p>
          <a:p>
            <a:r>
              <a:rPr lang="pt-BR" sz="2000" dirty="0">
                <a:latin typeface="+mn-lt"/>
              </a:rPr>
              <a:t>Dada uma lista de ações e seus respectivos retornos percentuais (%), para determinar o desempenho de cada ação com base nos seguintes critérios: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Se o retorno percentual for maior que 45,01%, a ação tem “ Bom Desempenho".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Se o retorno percentual for entre 30,01% e 45%, a ação tem "Desempenho Satisfatório".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Se o retorno percentual for entre 15,01% e 30%, a ação tem "Desempenho Razoável".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Se o retorno percentual for entre 0% e 15%, a ação tem "Desempenho Ruim".</a:t>
            </a:r>
          </a:p>
        </p:txBody>
      </p:sp>
      <p:sp>
        <p:nvSpPr>
          <p:cNvPr id="307" name="Google Shape;307;p41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EXEMPLO 3.6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467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pt-BR" sz="3000" dirty="0"/>
              <a:t>Utilize a função SES para classificar qual o desempenho de um investimento.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307" name="Google Shape;307;p41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/>
              <a:t>EXEMPLO 3.6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64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</a:pPr>
            <a:r>
              <a:rPr lang="pt-BR" sz="2000" dirty="0">
                <a:solidFill>
                  <a:schemeClr val="bg2"/>
                </a:solidFill>
                <a:latin typeface="+mn-lt"/>
              </a:rPr>
              <a:t>A empresa de informática </a:t>
            </a:r>
            <a:r>
              <a:rPr lang="pt-BR" sz="2000" dirty="0" err="1">
                <a:solidFill>
                  <a:schemeClr val="bg2"/>
                </a:solidFill>
                <a:latin typeface="+mn-lt"/>
              </a:rPr>
              <a:t>TecWorld</a:t>
            </a:r>
            <a:r>
              <a:rPr lang="pt-BR" sz="2000" dirty="0">
                <a:solidFill>
                  <a:schemeClr val="bg2"/>
                </a:solidFill>
                <a:latin typeface="+mn-lt"/>
              </a:rPr>
              <a:t> trabalha com comissão para vendedores e, para isto, utiliza as seguintes regras:</a:t>
            </a:r>
            <a:endParaRPr sz="2000" dirty="0">
              <a:solidFill>
                <a:schemeClr val="bg2"/>
              </a:solidFill>
              <a:latin typeface="+mn-lt"/>
            </a:endParaRPr>
          </a:p>
          <a:p>
            <a:pPr marL="8001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pt-BR" dirty="0">
                <a:solidFill>
                  <a:schemeClr val="bg2"/>
                </a:solidFill>
                <a:latin typeface="+mn-lt"/>
              </a:rPr>
              <a:t>Se o volume de vendas for menor que R$ 900, irá exibir uma mensagem "Não haverá comissão”</a:t>
            </a:r>
          </a:p>
          <a:p>
            <a:pPr marL="8001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pt-BR" dirty="0">
                <a:solidFill>
                  <a:schemeClr val="bg2"/>
                </a:solidFill>
                <a:latin typeface="+mn-lt"/>
              </a:rPr>
              <a:t>Se o volume de vendas for menor que R$ 1.700, a comissão é de 7%;</a:t>
            </a:r>
            <a:endParaRPr dirty="0">
              <a:solidFill>
                <a:schemeClr val="bg2"/>
              </a:solidFill>
              <a:latin typeface="+mn-lt"/>
            </a:endParaRPr>
          </a:p>
          <a:p>
            <a:pPr marL="8001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pt-BR" dirty="0">
                <a:solidFill>
                  <a:schemeClr val="bg2"/>
                </a:solidFill>
                <a:latin typeface="+mn-lt"/>
              </a:rPr>
              <a:t>Se o volume de vendas for menor que R$ 2.400, a comissão é de 10%;</a:t>
            </a:r>
            <a:endParaRPr dirty="0">
              <a:solidFill>
                <a:schemeClr val="bg2"/>
              </a:solidFill>
              <a:latin typeface="+mn-lt"/>
            </a:endParaRPr>
          </a:p>
          <a:p>
            <a:pPr marL="8001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pt-BR" dirty="0">
                <a:solidFill>
                  <a:schemeClr val="bg2"/>
                </a:solidFill>
                <a:latin typeface="+mn-lt"/>
              </a:rPr>
              <a:t>Se o volume de vendas for maior que R$ 2.400, a comissão é de 15%.</a:t>
            </a:r>
            <a:endParaRPr dirty="0">
              <a:solidFill>
                <a:schemeClr val="bg2"/>
              </a:solidFill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315" name="Google Shape;315;p18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3.1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 dirty="0">
                <a:solidFill>
                  <a:schemeClr val="accent1"/>
                </a:solidFill>
              </a:rPr>
              <a:t>Calcule a comissão que cada vendedor irá receber no mês de maio de 2021.</a:t>
            </a:r>
          </a:p>
          <a:p>
            <a:pPr marL="4572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pt-BR" sz="3200" dirty="0">
                <a:solidFill>
                  <a:schemeClr val="accent1"/>
                </a:solidFill>
              </a:rPr>
              <a:t>Calcule também a média da comissão entre os vendedores que possuem comissão</a:t>
            </a:r>
          </a:p>
          <a:p>
            <a:pPr marL="4572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 dirty="0"/>
          </a:p>
        </p:txBody>
      </p:sp>
      <p:sp>
        <p:nvSpPr>
          <p:cNvPr id="323" name="Google Shape;323;p19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3.1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>
            <a:spLocks noGrp="1"/>
          </p:cNvSpPr>
          <p:nvPr>
            <p:ph type="body" idx="1"/>
          </p:nvPr>
        </p:nvSpPr>
        <p:spPr>
          <a:xfrm>
            <a:off x="831850" y="1183342"/>
            <a:ext cx="10515600" cy="519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000"/>
              <a:buFont typeface="Arial"/>
              <a:buChar char="•"/>
            </a:pPr>
            <a:r>
              <a:rPr lang="pt-BR" sz="3000"/>
              <a:t>Se o valor for um texto, ele deve ser escrito entre aspas.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Font typeface="Arial"/>
              <a:buChar char="•"/>
            </a:pPr>
            <a:r>
              <a:rPr lang="pt-BR" sz="3000"/>
              <a:t>Dentro da função “E” ou “OU”, deve-se repetir a relação de equivalência para ambos os lógicos (mesmo se a célula analisada for a mesma).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Font typeface="Arial"/>
              <a:buChar char="•"/>
            </a:pPr>
            <a:r>
              <a:rPr lang="pt-BR" sz="3000"/>
              <a:t>Comparando-se valores textuais, letras maiúsculas e minúsculas não fazem diferença, mas deve-se respeitar a acentuação.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ATENÇÃO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>
            <a:spLocks noGrp="1"/>
          </p:cNvSpPr>
          <p:nvPr>
            <p:ph type="body" idx="1"/>
          </p:nvPr>
        </p:nvSpPr>
        <p:spPr>
          <a:xfrm>
            <a:off x="828675" y="1563620"/>
            <a:ext cx="10515600" cy="36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endParaRPr sz="3200" dirty="0"/>
          </a:p>
          <a:p>
            <a:pPr marL="457200" lvl="0" indent="-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 dirty="0"/>
              <a:t>Responda ao feedback acessando o link: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</a:pPr>
            <a:r>
              <a:rPr lang="pt-BR" sz="3200" dirty="0"/>
              <a:t>     XXXX </a:t>
            </a:r>
            <a:r>
              <a:rPr lang="pt-BR" sz="3200" dirty="0">
                <a:hlinkClick r:id="rId3"/>
              </a:rPr>
              <a:t>http://bit.ly/FEEDBACK_EXCEL1_2024_1</a:t>
            </a:r>
            <a:endParaRPr lang="pt-BR" sz="3200" dirty="0"/>
          </a:p>
        </p:txBody>
      </p:sp>
      <p:sp>
        <p:nvSpPr>
          <p:cNvPr id="243" name="Google Shape;243;p18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 dirty="0">
                <a:latin typeface="Arial Black" panose="020B0A04020102020204" pitchFamily="34" charset="0"/>
              </a:rPr>
              <a:t>CURSO BÁSICO DE PLANILHA ELETRÔNICA</a:t>
            </a:r>
            <a:endParaRPr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6"/>
          <p:cNvSpPr txBox="1">
            <a:spLocks noGrp="1"/>
          </p:cNvSpPr>
          <p:nvPr>
            <p:ph type="body" idx="1"/>
          </p:nvPr>
        </p:nvSpPr>
        <p:spPr>
          <a:xfrm>
            <a:off x="838200" y="2264898"/>
            <a:ext cx="10515600" cy="232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 dirty="0"/>
              <a:t>Formatação condicional; validação de dados; filtro avançado.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</a:pPr>
            <a:endParaRPr lang="pt-BR" sz="3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</a:pPr>
            <a:r>
              <a:rPr lang="pt-BR" sz="3600" dirty="0"/>
              <a:t>Função PREVISÃO, MAIOR e MENOR. Funções como SOMASE, CONT.SE e MÉDIASE</a:t>
            </a:r>
            <a:endParaRPr sz="3600" dirty="0"/>
          </a:p>
        </p:txBody>
      </p:sp>
      <p:sp>
        <p:nvSpPr>
          <p:cNvPr id="380" name="Google Shape;380;p26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sp>
        <p:nvSpPr>
          <p:cNvPr id="381" name="Google Shape;381;p26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PRÓXIMA AULA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"/>
          <p:cNvSpPr txBox="1">
            <a:spLocks noGrp="1"/>
          </p:cNvSpPr>
          <p:nvPr>
            <p:ph type="body" idx="1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dirty="0"/>
              <a:t>Igor Oliveira</a:t>
            </a:r>
            <a:endParaRPr dirty="0"/>
          </a:p>
        </p:txBody>
      </p:sp>
      <p:sp>
        <p:nvSpPr>
          <p:cNvPr id="388" name="Google Shape;388;p27"/>
          <p:cNvSpPr txBox="1">
            <a:spLocks noGrp="1"/>
          </p:cNvSpPr>
          <p:nvPr>
            <p:ph type="body" idx="2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dirty="0"/>
              <a:t>Curso Básico e Intermediário para Planilhas Eletrônicas</a:t>
            </a:r>
            <a:endParaRPr dirty="0"/>
          </a:p>
        </p:txBody>
      </p:sp>
      <p:sp>
        <p:nvSpPr>
          <p:cNvPr id="389" name="Google Shape;389;p27"/>
          <p:cNvSpPr txBox="1">
            <a:spLocks noGrp="1"/>
          </p:cNvSpPr>
          <p:nvPr>
            <p:ph type="sldNum" idx="4294967295"/>
          </p:nvPr>
        </p:nvSpPr>
        <p:spPr>
          <a:xfrm>
            <a:off x="11557000" y="6384925"/>
            <a:ext cx="635000" cy="39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sp>
        <p:nvSpPr>
          <p:cNvPr id="390" name="Google Shape;390;p27"/>
          <p:cNvSpPr/>
          <p:nvPr/>
        </p:nvSpPr>
        <p:spPr>
          <a:xfrm>
            <a:off x="7850035" y="1193799"/>
            <a:ext cx="868296" cy="1565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7"/>
          <p:cNvSpPr/>
          <p:nvPr/>
        </p:nvSpPr>
        <p:spPr>
          <a:xfrm>
            <a:off x="7768113" y="1355144"/>
            <a:ext cx="914413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pt-BR" sz="80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419473" y="1219201"/>
            <a:ext cx="11772527" cy="487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Realiza um teste e retorna o resultado.</a:t>
            </a:r>
            <a:endParaRPr sz="3200">
              <a:solidFill>
                <a:schemeClr val="accent1"/>
              </a:solidFill>
            </a:endParaRPr>
          </a:p>
          <a:p>
            <a:pPr marL="914400" lvl="1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pt-BR" sz="3000" b="1">
                <a:solidFill>
                  <a:schemeClr val="accent1"/>
                </a:solidFill>
              </a:rPr>
              <a:t>=SE(</a:t>
            </a:r>
            <a:r>
              <a:rPr lang="pt-BR" sz="3000" b="1">
                <a:solidFill>
                  <a:srgbClr val="0070C0"/>
                </a:solidFill>
              </a:rPr>
              <a:t>teste_lógico</a:t>
            </a:r>
            <a:r>
              <a:rPr lang="pt-BR" sz="3000" b="1"/>
              <a:t>;</a:t>
            </a:r>
            <a:r>
              <a:rPr lang="pt-BR" sz="3000" b="1">
                <a:solidFill>
                  <a:srgbClr val="00B050"/>
                </a:solidFill>
              </a:rPr>
              <a:t>[valor_se_verdadeiro]</a:t>
            </a:r>
            <a:r>
              <a:rPr lang="pt-BR" sz="3000" b="1"/>
              <a:t>;</a:t>
            </a:r>
            <a:r>
              <a:rPr lang="pt-BR" sz="3000" b="1">
                <a:solidFill>
                  <a:srgbClr val="C00000"/>
                </a:solidFill>
              </a:rPr>
              <a:t>[valor_se_falso</a:t>
            </a:r>
            <a:r>
              <a:rPr lang="pt-BR" sz="3000" b="1">
                <a:solidFill>
                  <a:schemeClr val="accent1"/>
                </a:solidFill>
              </a:rPr>
              <a:t>])</a:t>
            </a:r>
            <a:endParaRPr/>
          </a:p>
          <a:p>
            <a:pPr marL="457200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3000"/>
              <a:buNone/>
            </a:pPr>
            <a:endParaRPr sz="3000">
              <a:solidFill>
                <a:schemeClr val="accent1"/>
              </a:solidFill>
            </a:endParaRPr>
          </a:p>
          <a:p>
            <a:pPr marL="800083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•"/>
            </a:pPr>
            <a:r>
              <a:rPr lang="pt-BR" sz="3000" b="1">
                <a:solidFill>
                  <a:srgbClr val="0070C0"/>
                </a:solidFill>
              </a:rPr>
              <a:t>Teste_lógico: </a:t>
            </a:r>
            <a:r>
              <a:rPr lang="pt-BR" sz="3000">
                <a:solidFill>
                  <a:schemeClr val="accent1"/>
                </a:solidFill>
              </a:rPr>
              <a:t>Condição.</a:t>
            </a:r>
            <a:endParaRPr/>
          </a:p>
          <a:p>
            <a:pPr marL="800083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Arial"/>
              <a:buChar char="•"/>
            </a:pPr>
            <a:r>
              <a:rPr lang="pt-BR" sz="3000" b="1">
                <a:solidFill>
                  <a:srgbClr val="00B050"/>
                </a:solidFill>
              </a:rPr>
              <a:t>Valor_se_verdadeiro: </a:t>
            </a:r>
            <a:r>
              <a:rPr lang="pt-BR" sz="3000">
                <a:solidFill>
                  <a:schemeClr val="accent1"/>
                </a:solidFill>
              </a:rPr>
              <a:t>Resposta se a condição for atendida.</a:t>
            </a:r>
            <a:endParaRPr sz="3000" b="1">
              <a:solidFill>
                <a:schemeClr val="accent1"/>
              </a:solidFill>
            </a:endParaRPr>
          </a:p>
          <a:p>
            <a:pPr marL="800083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Char char="•"/>
            </a:pPr>
            <a:r>
              <a:rPr lang="pt-BR" sz="3000" b="1">
                <a:solidFill>
                  <a:srgbClr val="C00000"/>
                </a:solidFill>
              </a:rPr>
              <a:t>Valor_se_falso: </a:t>
            </a:r>
            <a:r>
              <a:rPr lang="pt-BR" sz="3000">
                <a:solidFill>
                  <a:schemeClr val="accent1"/>
                </a:solidFill>
              </a:rPr>
              <a:t>Resposta se a condição não for atendida.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FUNÇÃO 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FUNÇÃO SE</a:t>
            </a:r>
            <a:endParaRPr/>
          </a:p>
        </p:txBody>
      </p:sp>
      <p:graphicFrame>
        <p:nvGraphicFramePr>
          <p:cNvPr id="139" name="Google Shape;139;p4"/>
          <p:cNvGraphicFramePr/>
          <p:nvPr/>
        </p:nvGraphicFramePr>
        <p:xfrm>
          <a:off x="2379775" y="1188076"/>
          <a:ext cx="7432450" cy="4481800"/>
        </p:xfrm>
        <a:graphic>
          <a:graphicData uri="http://schemas.openxmlformats.org/drawingml/2006/table">
            <a:tbl>
              <a:tblPr firstRow="1" bandRow="1">
                <a:noFill/>
                <a:tableStyleId>{761B0D89-232C-4E0B-A15A-9AC83EE1894A}</a:tableStyleId>
              </a:tblPr>
              <a:tblGrid>
                <a:gridCol w="37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2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TABELA DE SINAIS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SINAL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000A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CONDIÇÃO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000A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Maior que</a:t>
                      </a:r>
                      <a:endParaRPr sz="20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&lt;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Menor que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&lt;&gt;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Diferente de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Maior ou igual 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Menor ou igual 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=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Igual 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3.1</a:t>
            </a: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ldNum" idx="12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None/>
            </a:pPr>
            <a:r>
              <a:rPr lang="pt-BR" sz="3200" dirty="0"/>
              <a:t>Função SE</a:t>
            </a:r>
            <a:endParaRPr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3.1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497422-8246-4DDD-BC9B-BD14170F4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1429"/>
            <a:ext cx="1204685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Em uma escola, as notas dos alunos em uma prova variam de 0 a 10. Para ser aprovado, o aluno precisa obter uma nota mínima de 6.</a:t>
            </a:r>
          </a:p>
          <a:p>
            <a:pPr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A coordenação da escola precisa dividir os alunos em dois grupos com base no desempenho: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Aprovado: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 Alunos com nota maior ou igual a 6.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Reprovado: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 Alunos com nota menor que 6.</a:t>
            </a:r>
          </a:p>
          <a:p>
            <a:pPr marR="0" lvl="0" indent="-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Utilize a função SE no Excel para determinar se cada aluno está "Aprovado" ou "Reprovado"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3.1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746470" y="5321002"/>
            <a:ext cx="1069906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=SE(</a:t>
            </a:r>
            <a:r>
              <a:rPr lang="pt-BR" sz="30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teste_lógico</a:t>
            </a:r>
            <a:r>
              <a:rPr lang="pt-BR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pt-BR" sz="3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pt-BR" sz="3000" b="1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valor_se_verdadeiro</a:t>
            </a:r>
            <a:r>
              <a:rPr lang="pt-BR" sz="3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pt-BR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pt-BR" sz="3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pt-BR" sz="3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valor_se_falso</a:t>
            </a:r>
            <a:r>
              <a:rPr lang="pt-BR" sz="3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pt-BR" sz="3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7"/>
          <p:cNvGrpSpPr/>
          <p:nvPr/>
        </p:nvGrpSpPr>
        <p:grpSpPr>
          <a:xfrm>
            <a:off x="2319488" y="2411518"/>
            <a:ext cx="7553024" cy="2034963"/>
            <a:chOff x="3322" y="962518"/>
            <a:chExt cx="7553024" cy="2034963"/>
          </a:xfrm>
        </p:grpSpPr>
        <p:sp>
          <p:nvSpPr>
            <p:cNvPr id="165" name="Google Shape;165;p7"/>
            <p:cNvSpPr/>
            <p:nvPr/>
          </p:nvSpPr>
          <p:spPr>
            <a:xfrm>
              <a:off x="3322" y="1506752"/>
              <a:ext cx="1892988" cy="946494"/>
            </a:xfrm>
            <a:prstGeom prst="roundRect">
              <a:avLst>
                <a:gd name="adj" fmla="val 10000"/>
              </a:avLst>
            </a:prstGeom>
            <a:solidFill>
              <a:srgbClr val="3A66B1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31044" y="1534473"/>
              <a:ext cx="1837544" cy="1007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entury Gothic"/>
                <a:buNone/>
              </a:pPr>
              <a:r>
                <a:rPr lang="pt-BR" sz="18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TEM 6 PONTOS OU MAIS?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 rot="-2142401">
              <a:off x="1808663" y="1686371"/>
              <a:ext cx="932488" cy="430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3860"/>
                  </a:moveTo>
                  <a:lnTo>
                    <a:pt x="113873" y="63860"/>
                  </a:lnTo>
                </a:path>
              </a:pathLst>
            </a:custGeom>
            <a:noFill/>
            <a:ln w="12700" cap="flat" cmpd="sng">
              <a:solidFill>
                <a:srgbClr val="4974C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 txBox="1"/>
            <p:nvPr/>
          </p:nvSpPr>
          <p:spPr>
            <a:xfrm rot="-2142401">
              <a:off x="2251595" y="1684570"/>
              <a:ext cx="46624" cy="46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2653505" y="962518"/>
              <a:ext cx="1892988" cy="946494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2681227" y="990239"/>
              <a:ext cx="1837544" cy="89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entury Gothic"/>
                <a:buNone/>
              </a:pPr>
              <a:r>
                <a:rPr lang="pt-BR" sz="18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SIM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4546494" y="1414254"/>
              <a:ext cx="757195" cy="430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3860"/>
                  </a:moveTo>
                  <a:lnTo>
                    <a:pt x="113873" y="63860"/>
                  </a:lnTo>
                </a:path>
              </a:pathLst>
            </a:custGeom>
            <a:noFill/>
            <a:ln w="12700" cap="flat" cmpd="sng">
              <a:solidFill>
                <a:srgbClr val="859BD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4906161" y="1416835"/>
              <a:ext cx="37859" cy="37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5303689" y="962518"/>
              <a:ext cx="1892988" cy="94649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4944020" y="981447"/>
              <a:ext cx="2612326" cy="946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entury Gothic"/>
                <a:buNone/>
              </a:pPr>
              <a:r>
                <a:rPr lang="pt-BR" sz="1800" b="1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APROVADO(A</a:t>
              </a:r>
              <a:r>
                <a:rPr lang="pt-BR" sz="18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)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 rot="2142401">
              <a:off x="1808663" y="2230605"/>
              <a:ext cx="932488" cy="430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3860"/>
                  </a:moveTo>
                  <a:lnTo>
                    <a:pt x="113873" y="63860"/>
                  </a:lnTo>
                </a:path>
              </a:pathLst>
            </a:custGeom>
            <a:noFill/>
            <a:ln w="12700" cap="flat" cmpd="sng">
              <a:solidFill>
                <a:srgbClr val="4974C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 txBox="1"/>
            <p:nvPr/>
          </p:nvSpPr>
          <p:spPr>
            <a:xfrm rot="2142401">
              <a:off x="2251595" y="2228804"/>
              <a:ext cx="46624" cy="46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2653505" y="2050987"/>
              <a:ext cx="1892988" cy="946494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2681227" y="2078709"/>
              <a:ext cx="1837544" cy="89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entury Gothic"/>
                <a:buNone/>
              </a:pPr>
              <a:r>
                <a:rPr lang="pt-BR" sz="18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NÃO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4546494" y="2502722"/>
              <a:ext cx="757195" cy="430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3860"/>
                  </a:moveTo>
                  <a:lnTo>
                    <a:pt x="113873" y="63860"/>
                  </a:lnTo>
                </a:path>
              </a:pathLst>
            </a:custGeom>
            <a:noFill/>
            <a:ln w="12700" cap="flat" cmpd="sng">
              <a:solidFill>
                <a:srgbClr val="859BD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4906161" y="2505304"/>
              <a:ext cx="37859" cy="37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5303689" y="2050987"/>
              <a:ext cx="1892988" cy="946494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5331411" y="2096175"/>
              <a:ext cx="1837544" cy="89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entury Gothic"/>
                <a:buNone/>
              </a:pPr>
              <a:r>
                <a:rPr lang="pt-BR" sz="18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REPROVADO (A)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body" idx="1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 dirty="0"/>
              <a:t>Função SE</a:t>
            </a:r>
            <a:endParaRPr sz="3200"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ldNum" idx="12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3.2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>
            <a:spLocks noGrp="1"/>
          </p:cNvSpPr>
          <p:nvPr>
            <p:ph type="sldNum" idx="12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3.2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58A59-CB2A-439A-AC2A-7CA4F2321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17059"/>
            <a:ext cx="11836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 livraria "Leia Mais" está oferecendo descontos especiais em uma promoção. Deseja-se criar uma nova tabela de preços para facilitar os pagamentos no caixa.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Os livros com preços de até R$50,00 receberão um desconto de 20%.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Para preços acima desse valor, o desconto será de 30%.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vo Padrão PET">
  <a:themeElements>
    <a:clrScheme name="PET">
      <a:dk1>
        <a:srgbClr val="860000"/>
      </a:dk1>
      <a:lt1>
        <a:srgbClr val="FFFFFF"/>
      </a:lt1>
      <a:dk2>
        <a:srgbClr val="000E2A"/>
      </a:dk2>
      <a:lt2>
        <a:srgbClr val="FFFFFF"/>
      </a:lt2>
      <a:accent1>
        <a:srgbClr val="000E2A"/>
      </a:accent1>
      <a:accent2>
        <a:srgbClr val="860000"/>
      </a:accent2>
      <a:accent3>
        <a:srgbClr val="03253B"/>
      </a:accent3>
      <a:accent4>
        <a:srgbClr val="290A04"/>
      </a:accent4>
      <a:accent5>
        <a:srgbClr val="00487E"/>
      </a:accent5>
      <a:accent6>
        <a:srgbClr val="920000"/>
      </a:accent6>
      <a:hlink>
        <a:srgbClr val="0070C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1173</Words>
  <Application>Microsoft Office PowerPoint</Application>
  <PresentationFormat>Widescreen</PresentationFormat>
  <Paragraphs>167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Montserrat</vt:lpstr>
      <vt:lpstr>Calibri</vt:lpstr>
      <vt:lpstr>Arial</vt:lpstr>
      <vt:lpstr>Arial Black</vt:lpstr>
      <vt:lpstr>Century Gothic</vt:lpstr>
      <vt:lpstr>Novo Padrão PET</vt:lpstr>
      <vt:lpstr>Apresentação do PowerPoint</vt:lpstr>
      <vt:lpstr>CONTEÚDO DA AULA</vt:lpstr>
      <vt:lpstr>FUNÇÃO SE</vt:lpstr>
      <vt:lpstr>FUNÇÃO SE</vt:lpstr>
      <vt:lpstr>EXEMPLO 3.1</vt:lpstr>
      <vt:lpstr>EXEMPLO 3.1</vt:lpstr>
      <vt:lpstr>EXEMPLO 3.1</vt:lpstr>
      <vt:lpstr>EXEMPLO 3.2</vt:lpstr>
      <vt:lpstr>EXEMPLO 3.2</vt:lpstr>
      <vt:lpstr>EXEMPLO 3.3</vt:lpstr>
      <vt:lpstr>EXEMPLO 3.3</vt:lpstr>
      <vt:lpstr>EXEMPLO 3.3</vt:lpstr>
      <vt:lpstr>EXEMPLO 3.3</vt:lpstr>
      <vt:lpstr>EXEMPLO 3.3</vt:lpstr>
      <vt:lpstr>FUNÇÕES SE E E SE OU</vt:lpstr>
      <vt:lpstr>EXEMPLO 3.4</vt:lpstr>
      <vt:lpstr>EXEMPLO 3.4</vt:lpstr>
      <vt:lpstr>EXEMPLO 3.5</vt:lpstr>
      <vt:lpstr>EXEMPLO 3.5</vt:lpstr>
      <vt:lpstr>EXEMPLO 3.5</vt:lpstr>
      <vt:lpstr>EXEMPLO 3.6</vt:lpstr>
      <vt:lpstr>EXEMPLO 3.6</vt:lpstr>
      <vt:lpstr>EXEMPLO 3.6</vt:lpstr>
      <vt:lpstr>PROBLEMA 3.1</vt:lpstr>
      <vt:lpstr>PROBLEMA 3.1</vt:lpstr>
      <vt:lpstr>ATENÇÃO</vt:lpstr>
      <vt:lpstr>CURSO BÁSICO DE PLANILHA ELETRÔNICA</vt:lpstr>
      <vt:lpstr>PRÓXIMA AULA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</dc:creator>
  <cp:lastModifiedBy>Igor Garcia</cp:lastModifiedBy>
  <cp:revision>14</cp:revision>
  <dcterms:created xsi:type="dcterms:W3CDTF">2020-06-28T23:26:51Z</dcterms:created>
  <dcterms:modified xsi:type="dcterms:W3CDTF">2024-10-20T19:45:14Z</dcterms:modified>
</cp:coreProperties>
</file>