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y="6858000" cx="12192000"/>
  <p:notesSz cx="6858000" cy="9144000"/>
  <p:embeddedFontLst>
    <p:embeddedFont>
      <p:font typeface="Montserrat"/>
      <p:regular r:id="rId28"/>
      <p:bold r:id="rId29"/>
      <p:italic r:id="rId30"/>
      <p:boldItalic r:id="rId31"/>
    </p:embeddedFont>
    <p:embeddedFont>
      <p:font typeface="Arial Black"/>
      <p:regular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33" roundtripDataSignature="AMtx7mhqRFK9qVD0SE1S1CGOi0bGgQscx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CDEC008-ED9C-477E-92B3-3F3FBD5DF8B4}">
  <a:tblStyle styleId="{2CDEC008-ED9C-477E-92B3-3F3FBD5DF8B4}" styleName="Table_0">
    <a:wholeTbl>
      <a:tcTxStyle b="off" i="off">
        <a:font>
          <a:latin typeface="Gotham"/>
          <a:ea typeface="Gotham"/>
          <a:cs typeface="Gotham"/>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6E6E7"/>
          </a:solidFill>
        </a:fill>
      </a:tcStyle>
    </a:wholeTbl>
    <a:band1H>
      <a:tcTxStyle b="off" i="off"/>
      <a:tcStyle>
        <a:fill>
          <a:solidFill>
            <a:srgbClr val="CACACB"/>
          </a:solidFill>
        </a:fill>
      </a:tcStyle>
    </a:band1H>
    <a:band2H>
      <a:tcTxStyle b="off" i="off"/>
    </a:band2H>
    <a:band1V>
      <a:tcTxStyle b="off" i="off"/>
      <a:tcStyle>
        <a:fill>
          <a:solidFill>
            <a:srgbClr val="CACACB"/>
          </a:solidFill>
        </a:fill>
      </a:tcStyle>
    </a:band1V>
    <a:band2V>
      <a:tcTxStyle b="off" i="off"/>
    </a:band2V>
    <a:lastCol>
      <a:tcTxStyle b="on" i="off">
        <a:font>
          <a:latin typeface="Gotham"/>
          <a:ea typeface="Gotham"/>
          <a:cs typeface="Gotham"/>
        </a:font>
        <a:schemeClr val="lt1"/>
      </a:tcTxStyle>
      <a:tcStyle>
        <a:fill>
          <a:solidFill>
            <a:schemeClr val="accent1"/>
          </a:solidFill>
        </a:fill>
      </a:tcStyle>
    </a:lastCol>
    <a:firstCol>
      <a:tcTxStyle b="on" i="off">
        <a:font>
          <a:latin typeface="Gotham"/>
          <a:ea typeface="Gotham"/>
          <a:cs typeface="Gotham"/>
        </a:font>
        <a:schemeClr val="lt1"/>
      </a:tcTxStyle>
      <a:tcStyle>
        <a:fill>
          <a:solidFill>
            <a:schemeClr val="accent1"/>
          </a:solidFill>
        </a:fill>
      </a:tcStyle>
    </a:firstCol>
    <a:lastRow>
      <a:tcTxStyle b="on" i="off">
        <a:font>
          <a:latin typeface="Gotham"/>
          <a:ea typeface="Gotham"/>
          <a:cs typeface="Gotham"/>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Gotham"/>
          <a:ea typeface="Gotham"/>
          <a:cs typeface="Gotham"/>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Montserrat-regular.fntdata"/><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Montserrat-bold.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Montserrat-boldItalic.fntdata"/><Relationship Id="rId30" Type="http://schemas.openxmlformats.org/officeDocument/2006/relationships/font" Target="fonts/Montserrat-italic.fntdata"/><Relationship Id="rId11" Type="http://schemas.openxmlformats.org/officeDocument/2006/relationships/slide" Target="slides/slide5.xml"/><Relationship Id="rId33" Type="http://customschemas.google.com/relationships/presentationmetadata" Target="metadata"/><Relationship Id="rId10" Type="http://schemas.openxmlformats.org/officeDocument/2006/relationships/slide" Target="slides/slide4.xml"/><Relationship Id="rId32" Type="http://schemas.openxmlformats.org/officeDocument/2006/relationships/font" Target="fonts/ArialBlack-regular.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pt-B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3" name="Google Shape;11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pt-B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6" name="Google Shape;176;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e84d86bcb6_0_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g1e84d86bcb6_0_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6" name="Google Shape;186;g1e84d86bcb6_0_1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pt-BR"/>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2" name="Google Shape;19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p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0" name="Google Shape;200;p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pt-BR"/>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6" name="Google Shape;20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1e84d86bcb6_0_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3" name="Google Shape;213;g1e84d86bcb6_0_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4" name="Google Shape;214;g1e84d86bcb6_0_2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pt-BR"/>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1e84d86bcb6_0_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7" name="Google Shape;227;g1e84d86bcb6_0_2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8" name="Google Shape;228;g1e84d86bcb6_0_2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pt-BR"/>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1ff4c7318e1_0_3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4" name="Google Shape;234;g1ff4c7318e1_0_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1" name="Google Shape;241;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9" name="Google Shape;11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1ff4c7318e1_0_4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8" name="Google Shape;248;g1ff4c7318e1_0_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5" name="Google Shape;255;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e84d86bcb6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g1e84d86bcb6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7" name="Google Shape;127;g1e84d86bcb6_0_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pt-B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3" name="Google Shape;13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ff4c7318e1_0_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0" name="Google Shape;140;g1ff4c7318e1_0_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e84d86bcb6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g1e84d86bcb6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8" name="Google Shape;148;g1e84d86bcb6_0_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pt-B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ff4c7318e1_0_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4" name="Google Shape;154;g1ff4c7318e1_0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1" name="Google Shape;16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1ff4c7318e1_0_36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9" name="Google Shape;169;g1ff4c7318e1_0_36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a Principal">
  <p:cSld name="Capa Principal">
    <p:bg>
      <p:bgPr>
        <a:blipFill>
          <a:blip r:embed="rId2">
            <a:alphaModFix/>
          </a:blip>
          <a:stretch>
            <a:fillRect/>
          </a:stretch>
        </a:blipFill>
      </p:bgPr>
    </p:bg>
    <p:spTree>
      <p:nvGrpSpPr>
        <p:cNvPr id="14" name="Shape 14"/>
        <p:cNvGrpSpPr/>
        <p:nvPr/>
      </p:nvGrpSpPr>
      <p:grpSpPr>
        <a:xfrm>
          <a:off x="0" y="0"/>
          <a:ext cx="0" cy="0"/>
          <a:chOff x="0" y="0"/>
          <a:chExt cx="0" cy="0"/>
        </a:xfrm>
      </p:grpSpPr>
      <p:sp>
        <p:nvSpPr>
          <p:cNvPr id="15" name="Google Shape;15;p20"/>
          <p:cNvSpPr txBox="1"/>
          <p:nvPr>
            <p:ph type="ctrTitle"/>
          </p:nvPr>
        </p:nvSpPr>
        <p:spPr>
          <a:xfrm>
            <a:off x="5080000" y="2842418"/>
            <a:ext cx="5588000" cy="1173163"/>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rgbClr val="860000"/>
              </a:buClr>
              <a:buSzPts val="6000"/>
              <a:buFont typeface="Arial Black"/>
              <a:buNone/>
              <a:defRPr sz="6000">
                <a:solidFill>
                  <a:srgbClr val="860000"/>
                </a:solidFill>
                <a:latin typeface="Arial Black"/>
                <a:ea typeface="Arial Black"/>
                <a:cs typeface="Arial Black"/>
                <a:sym typeface="Arial Black"/>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0"/>
          <p:cNvSpPr txBox="1"/>
          <p:nvPr>
            <p:ph idx="1" type="subTitle"/>
          </p:nvPr>
        </p:nvSpPr>
        <p:spPr>
          <a:xfrm>
            <a:off x="5080000" y="4812529"/>
            <a:ext cx="558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lt1"/>
              </a:buClr>
              <a:buSzPts val="3200"/>
              <a:buNone/>
              <a:defRPr sz="3200">
                <a:solidFill>
                  <a:schemeClr val="lt1"/>
                </a:solidFill>
                <a:latin typeface="Arial Black"/>
                <a:ea typeface="Arial Black"/>
                <a:cs typeface="Arial Black"/>
                <a:sym typeface="Arial Black"/>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7" name="Google Shape;17;p20"/>
          <p:cNvSpPr txBox="1"/>
          <p:nvPr>
            <p:ph idx="2" type="body"/>
          </p:nvPr>
        </p:nvSpPr>
        <p:spPr>
          <a:xfrm>
            <a:off x="508001" y="1061403"/>
            <a:ext cx="3263900" cy="2078037"/>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1000"/>
              </a:spcBef>
              <a:spcAft>
                <a:spcPts val="0"/>
              </a:spcAft>
              <a:buClr>
                <a:srgbClr val="000E2A"/>
              </a:buClr>
              <a:buSzPts val="3000"/>
              <a:buNone/>
              <a:defRPr sz="3000">
                <a:latin typeface="Arial Black"/>
                <a:ea typeface="Arial Black"/>
                <a:cs typeface="Arial Black"/>
                <a:sym typeface="Arial Black"/>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Imagem">
  <p:cSld name="Texto e Imagem">
    <p:spTree>
      <p:nvGrpSpPr>
        <p:cNvPr id="97" name="Shape 97"/>
        <p:cNvGrpSpPr/>
        <p:nvPr/>
      </p:nvGrpSpPr>
      <p:grpSpPr>
        <a:xfrm>
          <a:off x="0" y="0"/>
          <a:ext cx="0" cy="0"/>
          <a:chOff x="0" y="0"/>
          <a:chExt cx="0" cy="0"/>
        </a:xfrm>
      </p:grpSpPr>
      <p:sp>
        <p:nvSpPr>
          <p:cNvPr id="98" name="Google Shape;98;p29"/>
          <p:cNvSpPr/>
          <p:nvPr/>
        </p:nvSpPr>
        <p:spPr>
          <a:xfrm rot="-527866">
            <a:off x="12168814" y="6291646"/>
            <a:ext cx="33953" cy="124573"/>
          </a:xfrm>
          <a:custGeom>
            <a:rect b="b" l="l" r="r" t="t"/>
            <a:pathLst>
              <a:path extrusionOk="0" h="124573" w="33953">
                <a:moveTo>
                  <a:pt x="0" y="1821"/>
                </a:moveTo>
                <a:lnTo>
                  <a:pt x="33953" y="0"/>
                </a:lnTo>
                <a:lnTo>
                  <a:pt x="9327" y="124573"/>
                </a:lnTo>
                <a:lnTo>
                  <a:pt x="0" y="122976"/>
                </a:lnTo>
                <a:lnTo>
                  <a:pt x="0" y="1821"/>
                </a:lnTo>
                <a:close/>
              </a:path>
            </a:pathLst>
          </a:cu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9" name="Google Shape;99;p29"/>
          <p:cNvSpPr/>
          <p:nvPr/>
        </p:nvSpPr>
        <p:spPr>
          <a:xfrm flipH="1" rot="10800000">
            <a:off x="-7146" y="2380"/>
            <a:ext cx="288133" cy="1472701"/>
          </a:xfrm>
          <a:custGeom>
            <a:rect b="b" l="l" r="r" t="t"/>
            <a:pathLst>
              <a:path extrusionOk="0" h="1472701" w="288133">
                <a:moveTo>
                  <a:pt x="0" y="1472701"/>
                </a:moveTo>
                <a:cubicBezTo>
                  <a:pt x="2380" y="981801"/>
                  <a:pt x="4759" y="490900"/>
                  <a:pt x="7139" y="0"/>
                </a:cubicBezTo>
                <a:cubicBezTo>
                  <a:pt x="134141" y="476612"/>
                  <a:pt x="194468" y="981800"/>
                  <a:pt x="288133" y="1472700"/>
                </a:cubicBezTo>
                <a:lnTo>
                  <a:pt x="0" y="147270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00" name="Google Shape;100;p29"/>
          <p:cNvSpPr txBox="1"/>
          <p:nvPr>
            <p:ph idx="10" type="dt"/>
          </p:nvPr>
        </p:nvSpPr>
        <p:spPr>
          <a:xfrm>
            <a:off x="635000" y="6377940"/>
            <a:ext cx="2743200" cy="36512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9"/>
          <p:cNvSpPr txBox="1"/>
          <p:nvPr>
            <p:ph idx="12" type="sldNum"/>
          </p:nvPr>
        </p:nvSpPr>
        <p:spPr>
          <a:xfrm>
            <a:off x="9728200" y="6385560"/>
            <a:ext cx="635000" cy="394335"/>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1pPr>
            <a:lvl2pPr indent="0" lvl="1"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2pPr>
            <a:lvl3pPr indent="0" lvl="2"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3pPr>
            <a:lvl4pPr indent="0" lvl="3"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4pPr>
            <a:lvl5pPr indent="0" lvl="4"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5pPr>
            <a:lvl6pPr indent="0" lvl="5"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6pPr>
            <a:lvl7pPr indent="0" lvl="6"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7pPr>
            <a:lvl8pPr indent="0" lvl="7"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8pPr>
            <a:lvl9pPr indent="0" lvl="8"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pt-BR"/>
              <a:t>‹#›</a:t>
            </a:fld>
            <a:endParaRPr/>
          </a:p>
        </p:txBody>
      </p:sp>
      <p:sp>
        <p:nvSpPr>
          <p:cNvPr id="102" name="Google Shape;102;p29"/>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Black"/>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29"/>
          <p:cNvSpPr/>
          <p:nvPr/>
        </p:nvSpPr>
        <p:spPr>
          <a:xfrm>
            <a:off x="-7147" y="0"/>
            <a:ext cx="12199147"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04" name="Google Shape;104;p29"/>
          <p:cNvSpPr/>
          <p:nvPr/>
        </p:nvSpPr>
        <p:spPr>
          <a:xfrm flipH="1" rot="10800000">
            <a:off x="12039600" y="0"/>
            <a:ext cx="152400" cy="96678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105" name="Google Shape;105;p29"/>
          <p:cNvPicPr preferRelativeResize="0"/>
          <p:nvPr/>
        </p:nvPicPr>
        <p:blipFill rotWithShape="1">
          <a:blip r:embed="rId2">
            <a:alphaModFix/>
          </a:blip>
          <a:srcRect b="36395" l="0" r="0" t="0"/>
          <a:stretch/>
        </p:blipFill>
        <p:spPr>
          <a:xfrm>
            <a:off x="-7147" y="6687383"/>
            <a:ext cx="249958" cy="170617"/>
          </a:xfrm>
          <a:prstGeom prst="rect">
            <a:avLst/>
          </a:prstGeom>
          <a:noFill/>
          <a:ln>
            <a:noFill/>
          </a:ln>
        </p:spPr>
      </p:pic>
      <p:sp>
        <p:nvSpPr>
          <p:cNvPr id="106" name="Google Shape;106;p29"/>
          <p:cNvSpPr/>
          <p:nvPr/>
        </p:nvSpPr>
        <p:spPr>
          <a:xfrm>
            <a:off x="-7146" y="6809901"/>
            <a:ext cx="12199146"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07" name="Google Shape;107;p29"/>
          <p:cNvSpPr/>
          <p:nvPr/>
        </p:nvSpPr>
        <p:spPr>
          <a:xfrm>
            <a:off x="12157098" y="6298408"/>
            <a:ext cx="36000" cy="557212"/>
          </a:xfrm>
          <a:prstGeom prst="rect">
            <a:avLst/>
          </a:pr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08" name="Google Shape;108;p29"/>
          <p:cNvSpPr txBox="1"/>
          <p:nvPr>
            <p:ph idx="1" type="body"/>
          </p:nvPr>
        </p:nvSpPr>
        <p:spPr>
          <a:xfrm>
            <a:off x="635000" y="1238250"/>
            <a:ext cx="4394200" cy="4838700"/>
          </a:xfrm>
          <a:prstGeom prst="rect">
            <a:avLst/>
          </a:prstGeom>
          <a:noFill/>
          <a:ln>
            <a:noFill/>
          </a:ln>
        </p:spPr>
        <p:txBody>
          <a:bodyPr anchorCtr="0" anchor="t" bIns="45700" lIns="91425" spcFirstLastPara="1" rIns="91425" wrap="square" tIns="45700">
            <a:normAutofit/>
          </a:bodyPr>
          <a:lstStyle>
            <a:lvl1pPr indent="-406400" lvl="0" marL="457200" algn="just">
              <a:lnSpc>
                <a:spcPct val="90000"/>
              </a:lnSpc>
              <a:spcBef>
                <a:spcPts val="1000"/>
              </a:spcBef>
              <a:spcAft>
                <a:spcPts val="0"/>
              </a:spcAft>
              <a:buClr>
                <a:srgbClr val="000E2A"/>
              </a:buClr>
              <a:buSzPts val="2800"/>
              <a:buChar char="•"/>
              <a:defRPr>
                <a:latin typeface=" Arial"/>
                <a:ea typeface=" Arial"/>
                <a:cs typeface=" Arial"/>
                <a:sym typeface=" Arial"/>
              </a:defRPr>
            </a:lvl1pPr>
            <a:lvl2pPr indent="-381000" lvl="1" marL="914400" algn="just">
              <a:lnSpc>
                <a:spcPct val="90000"/>
              </a:lnSpc>
              <a:spcBef>
                <a:spcPts val="500"/>
              </a:spcBef>
              <a:spcAft>
                <a:spcPts val="0"/>
              </a:spcAft>
              <a:buClr>
                <a:schemeClr val="dk1"/>
              </a:buClr>
              <a:buSzPts val="2400"/>
              <a:buChar char="•"/>
              <a:defRPr>
                <a:latin typeface=" Arial"/>
                <a:ea typeface=" Arial"/>
                <a:cs typeface=" Arial"/>
                <a:sym typeface=" Arial"/>
              </a:defRPr>
            </a:lvl2pPr>
            <a:lvl3pPr indent="-355600" lvl="2" marL="1371600" algn="just">
              <a:lnSpc>
                <a:spcPct val="90000"/>
              </a:lnSpc>
              <a:spcBef>
                <a:spcPts val="500"/>
              </a:spcBef>
              <a:spcAft>
                <a:spcPts val="0"/>
              </a:spcAft>
              <a:buClr>
                <a:schemeClr val="dk1"/>
              </a:buClr>
              <a:buSzPts val="2000"/>
              <a:buChar char="•"/>
              <a:defRPr>
                <a:latin typeface=" Arial"/>
                <a:ea typeface=" Arial"/>
                <a:cs typeface=" Arial"/>
                <a:sym typeface=" Arial"/>
              </a:defRPr>
            </a:lvl3pPr>
            <a:lvl4pPr indent="-342900" lvl="3" marL="1828800" algn="just">
              <a:lnSpc>
                <a:spcPct val="90000"/>
              </a:lnSpc>
              <a:spcBef>
                <a:spcPts val="500"/>
              </a:spcBef>
              <a:spcAft>
                <a:spcPts val="0"/>
              </a:spcAft>
              <a:buClr>
                <a:schemeClr val="dk1"/>
              </a:buClr>
              <a:buSzPts val="1800"/>
              <a:buChar char="•"/>
              <a:defRPr>
                <a:latin typeface=" Arial"/>
                <a:ea typeface=" Arial"/>
                <a:cs typeface=" Arial"/>
                <a:sym typeface=" Arial"/>
              </a:defRPr>
            </a:lvl4pPr>
            <a:lvl5pPr indent="-342900" lvl="4" marL="2286000" algn="just">
              <a:lnSpc>
                <a:spcPct val="90000"/>
              </a:lnSpc>
              <a:spcBef>
                <a:spcPts val="500"/>
              </a:spcBef>
              <a:spcAft>
                <a:spcPts val="0"/>
              </a:spcAft>
              <a:buClr>
                <a:schemeClr val="dk1"/>
              </a:buClr>
              <a:buSzPts val="1800"/>
              <a:buChar char="•"/>
              <a:defRPr>
                <a:latin typeface=" Arial"/>
                <a:ea typeface=" Arial"/>
                <a:cs typeface=" Arial"/>
                <a:sym typeface=" 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9" name="Google Shape;109;p29"/>
          <p:cNvSpPr/>
          <p:nvPr>
            <p:ph idx="2" type="pic"/>
          </p:nvPr>
        </p:nvSpPr>
        <p:spPr>
          <a:xfrm>
            <a:off x="5414963" y="1238250"/>
            <a:ext cx="6142037" cy="4838700"/>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p:cSld name="Título e Texto">
    <p:spTree>
      <p:nvGrpSpPr>
        <p:cNvPr id="18" name="Shape 18"/>
        <p:cNvGrpSpPr/>
        <p:nvPr/>
      </p:nvGrpSpPr>
      <p:grpSpPr>
        <a:xfrm>
          <a:off x="0" y="0"/>
          <a:ext cx="0" cy="0"/>
          <a:chOff x="0" y="0"/>
          <a:chExt cx="0" cy="0"/>
        </a:xfrm>
      </p:grpSpPr>
      <p:sp>
        <p:nvSpPr>
          <p:cNvPr id="19" name="Google Shape;19;p21"/>
          <p:cNvSpPr/>
          <p:nvPr/>
        </p:nvSpPr>
        <p:spPr>
          <a:xfrm rot="-527866">
            <a:off x="12168814" y="6291646"/>
            <a:ext cx="33953" cy="124573"/>
          </a:xfrm>
          <a:custGeom>
            <a:rect b="b" l="l" r="r" t="t"/>
            <a:pathLst>
              <a:path extrusionOk="0" h="124573" w="33953">
                <a:moveTo>
                  <a:pt x="0" y="1821"/>
                </a:moveTo>
                <a:lnTo>
                  <a:pt x="33953" y="0"/>
                </a:lnTo>
                <a:lnTo>
                  <a:pt x="9327" y="124573"/>
                </a:lnTo>
                <a:lnTo>
                  <a:pt x="0" y="122976"/>
                </a:lnTo>
                <a:lnTo>
                  <a:pt x="0" y="1821"/>
                </a:lnTo>
                <a:close/>
              </a:path>
            </a:pathLst>
          </a:cu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0" name="Google Shape;20;p21"/>
          <p:cNvSpPr/>
          <p:nvPr/>
        </p:nvSpPr>
        <p:spPr>
          <a:xfrm flipH="1" rot="10800000">
            <a:off x="-7146" y="2380"/>
            <a:ext cx="288133" cy="1472701"/>
          </a:xfrm>
          <a:custGeom>
            <a:rect b="b" l="l" r="r" t="t"/>
            <a:pathLst>
              <a:path extrusionOk="0" h="1472701" w="288133">
                <a:moveTo>
                  <a:pt x="0" y="1472701"/>
                </a:moveTo>
                <a:cubicBezTo>
                  <a:pt x="2380" y="981801"/>
                  <a:pt x="4759" y="490900"/>
                  <a:pt x="7139" y="0"/>
                </a:cubicBezTo>
                <a:cubicBezTo>
                  <a:pt x="134141" y="476612"/>
                  <a:pt x="194468" y="981800"/>
                  <a:pt x="288133" y="1472700"/>
                </a:cubicBezTo>
                <a:lnTo>
                  <a:pt x="0" y="147270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21"/>
          <p:cNvSpPr txBox="1"/>
          <p:nvPr>
            <p:ph idx="1" type="body"/>
          </p:nvPr>
        </p:nvSpPr>
        <p:spPr>
          <a:xfrm>
            <a:off x="831850" y="1219201"/>
            <a:ext cx="10515600" cy="487045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000E2A"/>
              </a:buClr>
              <a:buSzPts val="2600"/>
              <a:buNone/>
              <a:defRPr sz="2600">
                <a:solidFill>
                  <a:srgbClr val="000E2A"/>
                </a:solidFill>
                <a:latin typeface=" Arial"/>
                <a:ea typeface=" Arial"/>
                <a:cs typeface=" Arial"/>
                <a:sym typeface=" Arial"/>
              </a:defRPr>
            </a:lvl1pPr>
            <a:lvl2pPr indent="-228600" lvl="1" marL="914400" algn="l">
              <a:lnSpc>
                <a:spcPct val="90000"/>
              </a:lnSpc>
              <a:spcBef>
                <a:spcPts val="500"/>
              </a:spcBef>
              <a:spcAft>
                <a:spcPts val="0"/>
              </a:spcAft>
              <a:buClr>
                <a:srgbClr val="AE8888"/>
              </a:buClr>
              <a:buSzPts val="2000"/>
              <a:buNone/>
              <a:defRPr sz="2000">
                <a:solidFill>
                  <a:srgbClr val="AE8888"/>
                </a:solidFill>
              </a:defRPr>
            </a:lvl2pPr>
            <a:lvl3pPr indent="-228600" lvl="2" marL="1371600" algn="l">
              <a:lnSpc>
                <a:spcPct val="90000"/>
              </a:lnSpc>
              <a:spcBef>
                <a:spcPts val="500"/>
              </a:spcBef>
              <a:spcAft>
                <a:spcPts val="0"/>
              </a:spcAft>
              <a:buClr>
                <a:srgbClr val="AE8888"/>
              </a:buClr>
              <a:buSzPts val="1800"/>
              <a:buNone/>
              <a:defRPr sz="1800">
                <a:solidFill>
                  <a:srgbClr val="AE8888"/>
                </a:solidFill>
              </a:defRPr>
            </a:lvl3pPr>
            <a:lvl4pPr indent="-228600" lvl="3" marL="1828800" algn="l">
              <a:lnSpc>
                <a:spcPct val="90000"/>
              </a:lnSpc>
              <a:spcBef>
                <a:spcPts val="500"/>
              </a:spcBef>
              <a:spcAft>
                <a:spcPts val="0"/>
              </a:spcAft>
              <a:buClr>
                <a:srgbClr val="AE8888"/>
              </a:buClr>
              <a:buSzPts val="1600"/>
              <a:buNone/>
              <a:defRPr sz="1600">
                <a:solidFill>
                  <a:srgbClr val="AE8888"/>
                </a:solidFill>
              </a:defRPr>
            </a:lvl4pPr>
            <a:lvl5pPr indent="-228600" lvl="4" marL="2286000" algn="l">
              <a:lnSpc>
                <a:spcPct val="90000"/>
              </a:lnSpc>
              <a:spcBef>
                <a:spcPts val="500"/>
              </a:spcBef>
              <a:spcAft>
                <a:spcPts val="0"/>
              </a:spcAft>
              <a:buClr>
                <a:srgbClr val="AE8888"/>
              </a:buClr>
              <a:buSzPts val="1600"/>
              <a:buNone/>
              <a:defRPr sz="1600">
                <a:solidFill>
                  <a:srgbClr val="AE8888"/>
                </a:solidFill>
              </a:defRPr>
            </a:lvl5pPr>
            <a:lvl6pPr indent="-228600" lvl="5" marL="2743200" algn="l">
              <a:lnSpc>
                <a:spcPct val="90000"/>
              </a:lnSpc>
              <a:spcBef>
                <a:spcPts val="500"/>
              </a:spcBef>
              <a:spcAft>
                <a:spcPts val="0"/>
              </a:spcAft>
              <a:buClr>
                <a:srgbClr val="AE8888"/>
              </a:buClr>
              <a:buSzPts val="1600"/>
              <a:buNone/>
              <a:defRPr sz="1600">
                <a:solidFill>
                  <a:srgbClr val="AE8888"/>
                </a:solidFill>
              </a:defRPr>
            </a:lvl6pPr>
            <a:lvl7pPr indent="-228600" lvl="6" marL="3200400" algn="l">
              <a:lnSpc>
                <a:spcPct val="90000"/>
              </a:lnSpc>
              <a:spcBef>
                <a:spcPts val="500"/>
              </a:spcBef>
              <a:spcAft>
                <a:spcPts val="0"/>
              </a:spcAft>
              <a:buClr>
                <a:srgbClr val="AE8888"/>
              </a:buClr>
              <a:buSzPts val="1600"/>
              <a:buNone/>
              <a:defRPr sz="1600">
                <a:solidFill>
                  <a:srgbClr val="AE8888"/>
                </a:solidFill>
              </a:defRPr>
            </a:lvl7pPr>
            <a:lvl8pPr indent="-228600" lvl="7" marL="3657600" algn="l">
              <a:lnSpc>
                <a:spcPct val="90000"/>
              </a:lnSpc>
              <a:spcBef>
                <a:spcPts val="500"/>
              </a:spcBef>
              <a:spcAft>
                <a:spcPts val="0"/>
              </a:spcAft>
              <a:buClr>
                <a:srgbClr val="AE8888"/>
              </a:buClr>
              <a:buSzPts val="1600"/>
              <a:buNone/>
              <a:defRPr sz="1600">
                <a:solidFill>
                  <a:srgbClr val="AE8888"/>
                </a:solidFill>
              </a:defRPr>
            </a:lvl8pPr>
            <a:lvl9pPr indent="-228600" lvl="8" marL="4114800" algn="l">
              <a:lnSpc>
                <a:spcPct val="90000"/>
              </a:lnSpc>
              <a:spcBef>
                <a:spcPts val="500"/>
              </a:spcBef>
              <a:spcAft>
                <a:spcPts val="0"/>
              </a:spcAft>
              <a:buClr>
                <a:srgbClr val="AE8888"/>
              </a:buClr>
              <a:buSzPts val="1600"/>
              <a:buNone/>
              <a:defRPr sz="1600">
                <a:solidFill>
                  <a:srgbClr val="AE8888"/>
                </a:solidFill>
              </a:defRPr>
            </a:lvl9pPr>
          </a:lstStyle>
          <a:p/>
        </p:txBody>
      </p:sp>
      <p:sp>
        <p:nvSpPr>
          <p:cNvPr id="22" name="Google Shape;22;p21"/>
          <p:cNvSpPr txBox="1"/>
          <p:nvPr>
            <p:ph idx="10" type="dt"/>
          </p:nvPr>
        </p:nvSpPr>
        <p:spPr>
          <a:xfrm>
            <a:off x="635000" y="6377940"/>
            <a:ext cx="2743200" cy="36512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1"/>
          <p:cNvSpPr txBox="1"/>
          <p:nvPr>
            <p:ph idx="12" type="sldNum"/>
          </p:nvPr>
        </p:nvSpPr>
        <p:spPr>
          <a:xfrm>
            <a:off x="9728200" y="6385560"/>
            <a:ext cx="635000" cy="394335"/>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1pPr>
            <a:lvl2pPr indent="0" lvl="1"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2pPr>
            <a:lvl3pPr indent="0" lvl="2"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3pPr>
            <a:lvl4pPr indent="0" lvl="3"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4pPr>
            <a:lvl5pPr indent="0" lvl="4"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5pPr>
            <a:lvl6pPr indent="0" lvl="5"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6pPr>
            <a:lvl7pPr indent="0" lvl="6"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7pPr>
            <a:lvl8pPr indent="0" lvl="7"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8pPr>
            <a:lvl9pPr indent="0" lvl="8"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pt-BR"/>
              <a:t>‹#›</a:t>
            </a:fld>
            <a:endParaRPr/>
          </a:p>
        </p:txBody>
      </p:sp>
      <p:sp>
        <p:nvSpPr>
          <p:cNvPr id="24" name="Google Shape;24;p21"/>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Black"/>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1"/>
          <p:cNvSpPr/>
          <p:nvPr/>
        </p:nvSpPr>
        <p:spPr>
          <a:xfrm>
            <a:off x="-7147" y="0"/>
            <a:ext cx="12199147"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6" name="Google Shape;26;p21"/>
          <p:cNvSpPr/>
          <p:nvPr/>
        </p:nvSpPr>
        <p:spPr>
          <a:xfrm flipH="1" rot="10800000">
            <a:off x="12039600" y="0"/>
            <a:ext cx="152400" cy="96678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27" name="Google Shape;27;p21"/>
          <p:cNvPicPr preferRelativeResize="0"/>
          <p:nvPr/>
        </p:nvPicPr>
        <p:blipFill rotWithShape="1">
          <a:blip r:embed="rId2">
            <a:alphaModFix/>
          </a:blip>
          <a:srcRect b="36395" l="0" r="0" t="0"/>
          <a:stretch/>
        </p:blipFill>
        <p:spPr>
          <a:xfrm>
            <a:off x="-7147" y="6687383"/>
            <a:ext cx="249958" cy="170617"/>
          </a:xfrm>
          <a:prstGeom prst="rect">
            <a:avLst/>
          </a:prstGeom>
          <a:noFill/>
          <a:ln>
            <a:noFill/>
          </a:ln>
        </p:spPr>
      </p:pic>
      <p:sp>
        <p:nvSpPr>
          <p:cNvPr id="28" name="Google Shape;28;p21"/>
          <p:cNvSpPr/>
          <p:nvPr/>
        </p:nvSpPr>
        <p:spPr>
          <a:xfrm>
            <a:off x="-7146" y="6809901"/>
            <a:ext cx="12199146"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21"/>
          <p:cNvSpPr/>
          <p:nvPr/>
        </p:nvSpPr>
        <p:spPr>
          <a:xfrm>
            <a:off x="12157098" y="6298408"/>
            <a:ext cx="36000" cy="557212"/>
          </a:xfrm>
          <a:prstGeom prst="rect">
            <a:avLst/>
          </a:pr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Agenda">
    <p:bg>
      <p:bgPr>
        <a:blipFill>
          <a:blip r:embed="rId2">
            <a:alphaModFix/>
          </a:blip>
          <a:stretch>
            <a:fillRect/>
          </a:stretch>
        </a:blipFill>
      </p:bgPr>
    </p:bg>
    <p:spTree>
      <p:nvGrpSpPr>
        <p:cNvPr id="30" name="Shape 30"/>
        <p:cNvGrpSpPr/>
        <p:nvPr/>
      </p:nvGrpSpPr>
      <p:grpSpPr>
        <a:xfrm>
          <a:off x="0" y="0"/>
          <a:ext cx="0" cy="0"/>
          <a:chOff x="0" y="0"/>
          <a:chExt cx="0" cy="0"/>
        </a:xfrm>
      </p:grpSpPr>
      <p:sp>
        <p:nvSpPr>
          <p:cNvPr id="31" name="Google Shape;31;p24"/>
          <p:cNvSpPr txBox="1"/>
          <p:nvPr>
            <p:ph idx="1" type="body"/>
          </p:nvPr>
        </p:nvSpPr>
        <p:spPr>
          <a:xfrm>
            <a:off x="4978400" y="1110343"/>
            <a:ext cx="6375400" cy="4640217"/>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1000"/>
              </a:spcBef>
              <a:spcAft>
                <a:spcPts val="0"/>
              </a:spcAft>
              <a:buClr>
                <a:srgbClr val="000E2A"/>
              </a:buClr>
              <a:buSzPts val="2800"/>
              <a:buFont typeface="Arial"/>
              <a:buChar char="•"/>
              <a:defRPr sz="2800">
                <a:latin typeface="Arial"/>
                <a:ea typeface="Arial"/>
                <a:cs typeface="Arial"/>
                <a:sym typeface="Arial"/>
              </a:defRPr>
            </a:lvl1pPr>
            <a:lvl2pPr indent="-406400" lvl="1" marL="914400" algn="ctr">
              <a:lnSpc>
                <a:spcPct val="90000"/>
              </a:lnSpc>
              <a:spcBef>
                <a:spcPts val="500"/>
              </a:spcBef>
              <a:spcAft>
                <a:spcPts val="0"/>
              </a:spcAft>
              <a:buClr>
                <a:schemeClr val="dk1"/>
              </a:buClr>
              <a:buSzPts val="2800"/>
              <a:buFont typeface="Arial"/>
              <a:buChar char="•"/>
              <a:defRPr sz="2800">
                <a:latin typeface="Arial"/>
                <a:ea typeface="Arial"/>
                <a:cs typeface="Arial"/>
                <a:sym typeface="Arial"/>
              </a:defRPr>
            </a:lvl2pPr>
            <a:lvl3pPr indent="-406400" lvl="2" marL="1371600" algn="ctr">
              <a:lnSpc>
                <a:spcPct val="90000"/>
              </a:lnSpc>
              <a:spcBef>
                <a:spcPts val="500"/>
              </a:spcBef>
              <a:spcAft>
                <a:spcPts val="0"/>
              </a:spcAft>
              <a:buClr>
                <a:schemeClr val="dk1"/>
              </a:buClr>
              <a:buSzPts val="2800"/>
              <a:buFont typeface="Arial"/>
              <a:buChar char="•"/>
              <a:defRPr sz="2800">
                <a:latin typeface="Arial"/>
                <a:ea typeface="Arial"/>
                <a:cs typeface="Arial"/>
                <a:sym typeface="Arial"/>
              </a:defRPr>
            </a:lvl3pPr>
            <a:lvl4pPr indent="-406400" lvl="3" marL="1828800" algn="ctr">
              <a:lnSpc>
                <a:spcPct val="90000"/>
              </a:lnSpc>
              <a:spcBef>
                <a:spcPts val="500"/>
              </a:spcBef>
              <a:spcAft>
                <a:spcPts val="0"/>
              </a:spcAft>
              <a:buClr>
                <a:schemeClr val="dk1"/>
              </a:buClr>
              <a:buSzPts val="2800"/>
              <a:buFont typeface="Arial"/>
              <a:buChar char="•"/>
              <a:defRPr sz="2800">
                <a:latin typeface="Arial"/>
                <a:ea typeface="Arial"/>
                <a:cs typeface="Arial"/>
                <a:sym typeface="Arial"/>
              </a:defRPr>
            </a:lvl4pPr>
            <a:lvl5pPr indent="-406400" lvl="4" marL="2286000" algn="ctr">
              <a:lnSpc>
                <a:spcPct val="90000"/>
              </a:lnSpc>
              <a:spcBef>
                <a:spcPts val="500"/>
              </a:spcBef>
              <a:spcAft>
                <a:spcPts val="0"/>
              </a:spcAft>
              <a:buClr>
                <a:schemeClr val="dk1"/>
              </a:buClr>
              <a:buSzPts val="2800"/>
              <a:buFont typeface="Arial"/>
              <a:buChar char="•"/>
              <a:defRPr sz="2800">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24"/>
          <p:cNvSpPr txBox="1"/>
          <p:nvPr>
            <p:ph idx="10" type="dt"/>
          </p:nvPr>
        </p:nvSpPr>
        <p:spPr>
          <a:xfrm>
            <a:off x="9210040" y="136525"/>
            <a:ext cx="2743200" cy="36512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2900">
                <a:solidFill>
                  <a:srgbClr val="000E2A"/>
                </a:solidFill>
                <a:latin typeface="Montserrat"/>
                <a:ea typeface="Montserrat"/>
                <a:cs typeface="Montserrat"/>
                <a:sym typeface="Montserrat"/>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4"/>
          <p:cNvSpPr txBox="1"/>
          <p:nvPr>
            <p:ph idx="12" type="sldNum"/>
          </p:nvPr>
        </p:nvSpPr>
        <p:spPr>
          <a:xfrm>
            <a:off x="218440" y="6258560"/>
            <a:ext cx="675640" cy="401955"/>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1pPr>
            <a:lvl2pPr indent="0" lvl="1"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2pPr>
            <a:lvl3pPr indent="0" lvl="2"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3pPr>
            <a:lvl4pPr indent="0" lvl="3"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4pPr>
            <a:lvl5pPr indent="0" lvl="4"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5pPr>
            <a:lvl6pPr indent="0" lvl="5"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6pPr>
            <a:lvl7pPr indent="0" lvl="6"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7pPr>
            <a:lvl8pPr indent="0" lvl="7"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8pPr>
            <a:lvl9pPr indent="0" lvl="8"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pt-BR"/>
              <a:t>‹#›</a:t>
            </a:fld>
            <a:endParaRPr/>
          </a:p>
        </p:txBody>
      </p:sp>
      <p:sp>
        <p:nvSpPr>
          <p:cNvPr id="34" name="Google Shape;34;p24"/>
          <p:cNvSpPr txBox="1"/>
          <p:nvPr>
            <p:ph type="title"/>
          </p:nvPr>
        </p:nvSpPr>
        <p:spPr>
          <a:xfrm>
            <a:off x="736600" y="1110343"/>
            <a:ext cx="3937000" cy="4640217"/>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Clr>
                <a:schemeClr val="lt1"/>
              </a:buClr>
              <a:buSzPts val="4000"/>
              <a:buFont typeface="Arial Black"/>
              <a:buNone/>
              <a:defRPr sz="4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Final">
  <p:cSld name="Slide Final">
    <p:bg>
      <p:bgPr>
        <a:blipFill>
          <a:blip r:embed="rId2">
            <a:alphaModFix/>
          </a:blip>
          <a:stretch>
            <a:fillRect/>
          </a:stretch>
        </a:blipFill>
      </p:bgPr>
    </p:bg>
    <p:spTree>
      <p:nvGrpSpPr>
        <p:cNvPr id="35" name="Shape 35"/>
        <p:cNvGrpSpPr/>
        <p:nvPr/>
      </p:nvGrpSpPr>
      <p:grpSpPr>
        <a:xfrm>
          <a:off x="0" y="0"/>
          <a:ext cx="0" cy="0"/>
          <a:chOff x="0" y="0"/>
          <a:chExt cx="0" cy="0"/>
        </a:xfrm>
      </p:grpSpPr>
      <p:sp>
        <p:nvSpPr>
          <p:cNvPr id="36" name="Google Shape;36;p22"/>
          <p:cNvSpPr txBox="1"/>
          <p:nvPr>
            <p:ph idx="10" type="dt"/>
          </p:nvPr>
        </p:nvSpPr>
        <p:spPr>
          <a:xfrm>
            <a:off x="4851400" y="6197600"/>
            <a:ext cx="2489200" cy="483235"/>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2"/>
          <p:cNvSpPr txBox="1"/>
          <p:nvPr>
            <p:ph idx="1" type="body"/>
          </p:nvPr>
        </p:nvSpPr>
        <p:spPr>
          <a:xfrm>
            <a:off x="2534920" y="4998721"/>
            <a:ext cx="3561080" cy="665480"/>
          </a:xfrm>
          <a:prstGeom prst="rect">
            <a:avLst/>
          </a:prstGeom>
          <a:noFill/>
          <a:ln>
            <a:noFill/>
          </a:ln>
        </p:spPr>
        <p:txBody>
          <a:bodyPr anchorCtr="0" anchor="ctr" bIns="45700" lIns="91425" spcFirstLastPara="1" rIns="91425" wrap="square" tIns="45700">
            <a:normAutofit/>
          </a:bodyPr>
          <a:lstStyle>
            <a:lvl1pPr indent="-228600" lvl="0" marL="457200" algn="ctr">
              <a:lnSpc>
                <a:spcPct val="90000"/>
              </a:lnSpc>
              <a:spcBef>
                <a:spcPts val="1000"/>
              </a:spcBef>
              <a:spcAft>
                <a:spcPts val="0"/>
              </a:spcAft>
              <a:buClr>
                <a:schemeClr val="lt1"/>
              </a:buClr>
              <a:buSzPts val="2000"/>
              <a:buNone/>
              <a:defRPr sz="2000">
                <a:solidFill>
                  <a:schemeClr val="lt1"/>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22"/>
          <p:cNvSpPr txBox="1"/>
          <p:nvPr>
            <p:ph idx="2" type="body"/>
          </p:nvPr>
        </p:nvSpPr>
        <p:spPr>
          <a:xfrm>
            <a:off x="6042991" y="4998721"/>
            <a:ext cx="3614089" cy="665480"/>
          </a:xfrm>
          <a:prstGeom prst="rect">
            <a:avLst/>
          </a:prstGeom>
          <a:noFill/>
          <a:ln>
            <a:noFill/>
          </a:ln>
        </p:spPr>
        <p:txBody>
          <a:bodyPr anchorCtr="0" anchor="ctr" bIns="45700" lIns="91425" spcFirstLastPara="1" rIns="91425" wrap="square" tIns="45700">
            <a:noAutofit/>
          </a:bodyPr>
          <a:lstStyle>
            <a:lvl1pPr indent="-228600" lvl="0" marL="457200" algn="ctr">
              <a:lnSpc>
                <a:spcPct val="90000"/>
              </a:lnSpc>
              <a:spcBef>
                <a:spcPts val="1000"/>
              </a:spcBef>
              <a:spcAft>
                <a:spcPts val="0"/>
              </a:spcAft>
              <a:buClr>
                <a:schemeClr val="lt1"/>
              </a:buClr>
              <a:buSzPts val="2000"/>
              <a:buNone/>
              <a:defRPr sz="2000">
                <a:solidFill>
                  <a:schemeClr val="lt1"/>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a Secundária">
  <p:cSld name="Capa Secundária">
    <p:spTree>
      <p:nvGrpSpPr>
        <p:cNvPr id="39" name="Shape 39"/>
        <p:cNvGrpSpPr/>
        <p:nvPr/>
      </p:nvGrpSpPr>
      <p:grpSpPr>
        <a:xfrm>
          <a:off x="0" y="0"/>
          <a:ext cx="0" cy="0"/>
          <a:chOff x="0" y="0"/>
          <a:chExt cx="0" cy="0"/>
        </a:xfrm>
      </p:grpSpPr>
      <p:grpSp>
        <p:nvGrpSpPr>
          <p:cNvPr id="40" name="Google Shape;40;p23"/>
          <p:cNvGrpSpPr/>
          <p:nvPr/>
        </p:nvGrpSpPr>
        <p:grpSpPr>
          <a:xfrm>
            <a:off x="0" y="0"/>
            <a:ext cx="12191999" cy="6858000"/>
            <a:chOff x="1" y="0"/>
            <a:chExt cx="12191999" cy="6858000"/>
          </a:xfrm>
        </p:grpSpPr>
        <p:sp>
          <p:nvSpPr>
            <p:cNvPr id="41" name="Google Shape;41;p23"/>
            <p:cNvSpPr/>
            <p:nvPr/>
          </p:nvSpPr>
          <p:spPr>
            <a:xfrm>
              <a:off x="1" y="0"/>
              <a:ext cx="12191999"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50"/>
                <a:buFont typeface="Arial"/>
                <a:buNone/>
              </a:pPr>
              <a:r>
                <a:t/>
              </a:r>
              <a:endParaRPr b="0" i="0" sz="1350" u="none" cap="none" strike="noStrike">
                <a:solidFill>
                  <a:schemeClr val="lt1"/>
                </a:solidFill>
                <a:latin typeface="Arial"/>
                <a:ea typeface="Arial"/>
                <a:cs typeface="Arial"/>
                <a:sym typeface="Arial"/>
              </a:endParaRPr>
            </a:p>
          </p:txBody>
        </p:sp>
        <p:pic>
          <p:nvPicPr>
            <p:cNvPr id="42" name="Google Shape;42;p23"/>
            <p:cNvPicPr preferRelativeResize="0"/>
            <p:nvPr/>
          </p:nvPicPr>
          <p:blipFill rotWithShape="1">
            <a:blip r:embed="rId2">
              <a:alphaModFix/>
            </a:blip>
            <a:srcRect b="0" l="0" r="0" t="0"/>
            <a:stretch/>
          </p:blipFill>
          <p:spPr>
            <a:xfrm>
              <a:off x="5560149" y="993774"/>
              <a:ext cx="4735058" cy="4870451"/>
            </a:xfrm>
            <a:prstGeom prst="rect">
              <a:avLst/>
            </a:prstGeom>
            <a:noFill/>
            <a:ln>
              <a:noFill/>
            </a:ln>
          </p:spPr>
        </p:pic>
        <p:sp>
          <p:nvSpPr>
            <p:cNvPr id="43" name="Google Shape;43;p23"/>
            <p:cNvSpPr/>
            <p:nvPr/>
          </p:nvSpPr>
          <p:spPr>
            <a:xfrm>
              <a:off x="1" y="0"/>
              <a:ext cx="12191999" cy="6858000"/>
            </a:xfrm>
            <a:prstGeom prst="rect">
              <a:avLst/>
            </a:prstGeom>
            <a:solidFill>
              <a:schemeClr val="lt1">
                <a:alpha val="74117"/>
              </a:scheme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50"/>
                <a:buFont typeface="Arial"/>
                <a:buNone/>
              </a:pPr>
              <a:r>
                <a:t/>
              </a:r>
              <a:endParaRPr b="0" i="0" sz="1350" u="none" cap="none" strike="noStrike">
                <a:solidFill>
                  <a:schemeClr val="lt1"/>
                </a:solidFill>
                <a:latin typeface="Arial"/>
                <a:ea typeface="Arial"/>
                <a:cs typeface="Arial"/>
                <a:sym typeface="Arial"/>
              </a:endParaRPr>
            </a:p>
          </p:txBody>
        </p:sp>
      </p:grpSp>
      <p:sp>
        <p:nvSpPr>
          <p:cNvPr id="44" name="Google Shape;44;p23"/>
          <p:cNvSpPr txBox="1"/>
          <p:nvPr>
            <p:ph type="title"/>
          </p:nvPr>
        </p:nvSpPr>
        <p:spPr>
          <a:xfrm>
            <a:off x="705622" y="993774"/>
            <a:ext cx="10724378" cy="4870451"/>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2"/>
              </a:buClr>
              <a:buSzPts val="5000"/>
              <a:buFont typeface="Arial Black"/>
              <a:buNone/>
              <a:defRPr sz="50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p:cSld name="Duas Partes de Conteúdo">
    <p:spTree>
      <p:nvGrpSpPr>
        <p:cNvPr id="45" name="Shape 45"/>
        <p:cNvGrpSpPr/>
        <p:nvPr/>
      </p:nvGrpSpPr>
      <p:grpSpPr>
        <a:xfrm>
          <a:off x="0" y="0"/>
          <a:ext cx="0" cy="0"/>
          <a:chOff x="0" y="0"/>
          <a:chExt cx="0" cy="0"/>
        </a:xfrm>
      </p:grpSpPr>
      <p:sp>
        <p:nvSpPr>
          <p:cNvPr id="46" name="Google Shape;46;p25"/>
          <p:cNvSpPr/>
          <p:nvPr/>
        </p:nvSpPr>
        <p:spPr>
          <a:xfrm rot="-527866">
            <a:off x="12168814" y="6291646"/>
            <a:ext cx="33953" cy="124573"/>
          </a:xfrm>
          <a:custGeom>
            <a:rect b="b" l="l" r="r" t="t"/>
            <a:pathLst>
              <a:path extrusionOk="0" h="124573" w="33953">
                <a:moveTo>
                  <a:pt x="0" y="1821"/>
                </a:moveTo>
                <a:lnTo>
                  <a:pt x="33953" y="0"/>
                </a:lnTo>
                <a:lnTo>
                  <a:pt x="9327" y="124573"/>
                </a:lnTo>
                <a:lnTo>
                  <a:pt x="0" y="122976"/>
                </a:lnTo>
                <a:lnTo>
                  <a:pt x="0" y="1821"/>
                </a:lnTo>
                <a:close/>
              </a:path>
            </a:pathLst>
          </a:cu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47" name="Google Shape;47;p25"/>
          <p:cNvSpPr/>
          <p:nvPr/>
        </p:nvSpPr>
        <p:spPr>
          <a:xfrm flipH="1" rot="10800000">
            <a:off x="-7146" y="2380"/>
            <a:ext cx="288133" cy="1472701"/>
          </a:xfrm>
          <a:custGeom>
            <a:rect b="b" l="l" r="r" t="t"/>
            <a:pathLst>
              <a:path extrusionOk="0" h="1472701" w="288133">
                <a:moveTo>
                  <a:pt x="0" y="1472701"/>
                </a:moveTo>
                <a:cubicBezTo>
                  <a:pt x="2380" y="981801"/>
                  <a:pt x="4759" y="490900"/>
                  <a:pt x="7139" y="0"/>
                </a:cubicBezTo>
                <a:cubicBezTo>
                  <a:pt x="134141" y="476612"/>
                  <a:pt x="194468" y="981800"/>
                  <a:pt x="288133" y="1472700"/>
                </a:cubicBezTo>
                <a:lnTo>
                  <a:pt x="0" y="147270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48" name="Google Shape;48;p25"/>
          <p:cNvSpPr txBox="1"/>
          <p:nvPr>
            <p:ph idx="10" type="dt"/>
          </p:nvPr>
        </p:nvSpPr>
        <p:spPr>
          <a:xfrm>
            <a:off x="635000" y="6377940"/>
            <a:ext cx="2743200" cy="36512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5"/>
          <p:cNvSpPr txBox="1"/>
          <p:nvPr>
            <p:ph idx="12" type="sldNum"/>
          </p:nvPr>
        </p:nvSpPr>
        <p:spPr>
          <a:xfrm>
            <a:off x="9728200" y="6385560"/>
            <a:ext cx="635000" cy="394335"/>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1pPr>
            <a:lvl2pPr indent="0" lvl="1"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2pPr>
            <a:lvl3pPr indent="0" lvl="2"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3pPr>
            <a:lvl4pPr indent="0" lvl="3"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4pPr>
            <a:lvl5pPr indent="0" lvl="4"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5pPr>
            <a:lvl6pPr indent="0" lvl="5"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6pPr>
            <a:lvl7pPr indent="0" lvl="6"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7pPr>
            <a:lvl8pPr indent="0" lvl="7"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8pPr>
            <a:lvl9pPr indent="0" lvl="8"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pt-BR"/>
              <a:t>‹#›</a:t>
            </a:fld>
            <a:endParaRPr/>
          </a:p>
        </p:txBody>
      </p:sp>
      <p:sp>
        <p:nvSpPr>
          <p:cNvPr id="50" name="Google Shape;50;p25"/>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Black"/>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5"/>
          <p:cNvSpPr/>
          <p:nvPr/>
        </p:nvSpPr>
        <p:spPr>
          <a:xfrm>
            <a:off x="-7147" y="0"/>
            <a:ext cx="12199147"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2" name="Google Shape;52;p25"/>
          <p:cNvSpPr/>
          <p:nvPr/>
        </p:nvSpPr>
        <p:spPr>
          <a:xfrm flipH="1" rot="10800000">
            <a:off x="12039600" y="0"/>
            <a:ext cx="152400" cy="96678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53" name="Google Shape;53;p25"/>
          <p:cNvPicPr preferRelativeResize="0"/>
          <p:nvPr/>
        </p:nvPicPr>
        <p:blipFill rotWithShape="1">
          <a:blip r:embed="rId2">
            <a:alphaModFix/>
          </a:blip>
          <a:srcRect b="36395" l="0" r="0" t="0"/>
          <a:stretch/>
        </p:blipFill>
        <p:spPr>
          <a:xfrm>
            <a:off x="-7147" y="6687383"/>
            <a:ext cx="249958" cy="170617"/>
          </a:xfrm>
          <a:prstGeom prst="rect">
            <a:avLst/>
          </a:prstGeom>
          <a:noFill/>
          <a:ln>
            <a:noFill/>
          </a:ln>
        </p:spPr>
      </p:pic>
      <p:sp>
        <p:nvSpPr>
          <p:cNvPr id="54" name="Google Shape;54;p25"/>
          <p:cNvSpPr/>
          <p:nvPr/>
        </p:nvSpPr>
        <p:spPr>
          <a:xfrm>
            <a:off x="-7146" y="6809901"/>
            <a:ext cx="12199146"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5" name="Google Shape;55;p25"/>
          <p:cNvSpPr/>
          <p:nvPr/>
        </p:nvSpPr>
        <p:spPr>
          <a:xfrm>
            <a:off x="12157098" y="6298408"/>
            <a:ext cx="36000" cy="557212"/>
          </a:xfrm>
          <a:prstGeom prst="rect">
            <a:avLst/>
          </a:pr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56" name="Google Shape;56;p25"/>
          <p:cNvSpPr txBox="1"/>
          <p:nvPr>
            <p:ph idx="1" type="body"/>
          </p:nvPr>
        </p:nvSpPr>
        <p:spPr>
          <a:xfrm>
            <a:off x="838200" y="1300480"/>
            <a:ext cx="5181600" cy="4876483"/>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Clr>
                <a:srgbClr val="000E2A"/>
              </a:buClr>
              <a:buSzPts val="2800"/>
              <a:buChar char="•"/>
              <a:defRPr b="0">
                <a:latin typeface=" Arial"/>
                <a:ea typeface=" Arial"/>
                <a:cs typeface=" Arial"/>
                <a:sym typeface=" Arial"/>
              </a:defRPr>
            </a:lvl1pPr>
            <a:lvl2pPr indent="-393700" lvl="1" marL="914400" algn="l">
              <a:lnSpc>
                <a:spcPct val="90000"/>
              </a:lnSpc>
              <a:spcBef>
                <a:spcPts val="500"/>
              </a:spcBef>
              <a:spcAft>
                <a:spcPts val="0"/>
              </a:spcAft>
              <a:buClr>
                <a:schemeClr val="dk1"/>
              </a:buClr>
              <a:buSzPts val="2600"/>
              <a:buChar char="•"/>
              <a:defRPr sz="2600">
                <a:latin typeface=" Arial"/>
                <a:ea typeface=" Arial"/>
                <a:cs typeface=" Arial"/>
                <a:sym typeface=" Arial"/>
              </a:defRPr>
            </a:lvl2pPr>
            <a:lvl3pPr indent="-355600" lvl="2" marL="1371600" algn="l">
              <a:lnSpc>
                <a:spcPct val="90000"/>
              </a:lnSpc>
              <a:spcBef>
                <a:spcPts val="500"/>
              </a:spcBef>
              <a:spcAft>
                <a:spcPts val="0"/>
              </a:spcAft>
              <a:buClr>
                <a:schemeClr val="dk1"/>
              </a:buClr>
              <a:buSzPts val="2000"/>
              <a:buChar char="•"/>
              <a:defRPr>
                <a:latin typeface=" Arial"/>
                <a:ea typeface=" Arial"/>
                <a:cs typeface=" Arial"/>
                <a:sym typeface=" Arial"/>
              </a:defRPr>
            </a:lvl3pPr>
            <a:lvl4pPr indent="-342900" lvl="3" marL="1828800" algn="l">
              <a:lnSpc>
                <a:spcPct val="90000"/>
              </a:lnSpc>
              <a:spcBef>
                <a:spcPts val="500"/>
              </a:spcBef>
              <a:spcAft>
                <a:spcPts val="0"/>
              </a:spcAft>
              <a:buClr>
                <a:schemeClr val="dk1"/>
              </a:buClr>
              <a:buSzPts val="1800"/>
              <a:buChar char="•"/>
              <a:defRPr>
                <a:latin typeface=" Arial"/>
                <a:ea typeface=" Arial"/>
                <a:cs typeface=" Arial"/>
                <a:sym typeface=" Arial"/>
              </a:defRPr>
            </a:lvl4pPr>
            <a:lvl5pPr indent="-342900" lvl="4" marL="2286000" algn="l">
              <a:lnSpc>
                <a:spcPct val="90000"/>
              </a:lnSpc>
              <a:spcBef>
                <a:spcPts val="500"/>
              </a:spcBef>
              <a:spcAft>
                <a:spcPts val="0"/>
              </a:spcAft>
              <a:buClr>
                <a:schemeClr val="dk1"/>
              </a:buClr>
              <a:buSzPts val="1800"/>
              <a:buChar char="•"/>
              <a:defRPr>
                <a:latin typeface=" Arial"/>
                <a:ea typeface=" Arial"/>
                <a:cs typeface=" Arial"/>
                <a:sym typeface=" 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7" name="Google Shape;57;p25"/>
          <p:cNvSpPr txBox="1"/>
          <p:nvPr>
            <p:ph idx="2" type="body"/>
          </p:nvPr>
        </p:nvSpPr>
        <p:spPr>
          <a:xfrm>
            <a:off x="6172200" y="1300480"/>
            <a:ext cx="5181600" cy="4876483"/>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Clr>
                <a:srgbClr val="000E2A"/>
              </a:buClr>
              <a:buSzPts val="2800"/>
              <a:buChar char="•"/>
              <a:defRPr>
                <a:latin typeface=" Arial"/>
                <a:ea typeface=" Arial"/>
                <a:cs typeface=" Arial"/>
                <a:sym typeface=" Arial"/>
              </a:defRPr>
            </a:lvl1pPr>
            <a:lvl2pPr indent="-393700" lvl="1" marL="914400" algn="l">
              <a:lnSpc>
                <a:spcPct val="90000"/>
              </a:lnSpc>
              <a:spcBef>
                <a:spcPts val="500"/>
              </a:spcBef>
              <a:spcAft>
                <a:spcPts val="0"/>
              </a:spcAft>
              <a:buClr>
                <a:schemeClr val="dk1"/>
              </a:buClr>
              <a:buSzPts val="2600"/>
              <a:buChar char="•"/>
              <a:defRPr sz="2600">
                <a:latin typeface=" Arial"/>
                <a:ea typeface=" Arial"/>
                <a:cs typeface=" Arial"/>
                <a:sym typeface=" Arial"/>
              </a:defRPr>
            </a:lvl2pPr>
            <a:lvl3pPr indent="-355600" lvl="2" marL="1371600" algn="l">
              <a:lnSpc>
                <a:spcPct val="90000"/>
              </a:lnSpc>
              <a:spcBef>
                <a:spcPts val="500"/>
              </a:spcBef>
              <a:spcAft>
                <a:spcPts val="0"/>
              </a:spcAft>
              <a:buClr>
                <a:schemeClr val="dk1"/>
              </a:buClr>
              <a:buSzPts val="2000"/>
              <a:buChar char="•"/>
              <a:defRPr>
                <a:latin typeface=" Arial"/>
                <a:ea typeface=" Arial"/>
                <a:cs typeface=" Arial"/>
                <a:sym typeface=" Arial"/>
              </a:defRPr>
            </a:lvl3pPr>
            <a:lvl4pPr indent="-342900" lvl="3" marL="1828800" algn="l">
              <a:lnSpc>
                <a:spcPct val="90000"/>
              </a:lnSpc>
              <a:spcBef>
                <a:spcPts val="500"/>
              </a:spcBef>
              <a:spcAft>
                <a:spcPts val="0"/>
              </a:spcAft>
              <a:buClr>
                <a:schemeClr val="dk1"/>
              </a:buClr>
              <a:buSzPts val="1800"/>
              <a:buChar char="•"/>
              <a:defRPr>
                <a:latin typeface=" Arial"/>
                <a:ea typeface=" Arial"/>
                <a:cs typeface=" Arial"/>
                <a:sym typeface=" Arial"/>
              </a:defRPr>
            </a:lvl4pPr>
            <a:lvl5pPr indent="-342900" lvl="4" marL="2286000" algn="l">
              <a:lnSpc>
                <a:spcPct val="90000"/>
              </a:lnSpc>
              <a:spcBef>
                <a:spcPts val="500"/>
              </a:spcBef>
              <a:spcAft>
                <a:spcPts val="0"/>
              </a:spcAft>
              <a:buClr>
                <a:schemeClr val="dk1"/>
              </a:buClr>
              <a:buSzPts val="1800"/>
              <a:buChar char="•"/>
              <a:defRPr>
                <a:latin typeface=" Arial"/>
                <a:ea typeface=" Arial"/>
                <a:cs typeface=" Arial"/>
                <a:sym typeface=" 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de Conteúdos">
  <p:cSld name="Comparação de Conteúdos">
    <p:spTree>
      <p:nvGrpSpPr>
        <p:cNvPr id="58" name="Shape 58"/>
        <p:cNvGrpSpPr/>
        <p:nvPr/>
      </p:nvGrpSpPr>
      <p:grpSpPr>
        <a:xfrm>
          <a:off x="0" y="0"/>
          <a:ext cx="0" cy="0"/>
          <a:chOff x="0" y="0"/>
          <a:chExt cx="0" cy="0"/>
        </a:xfrm>
      </p:grpSpPr>
      <p:sp>
        <p:nvSpPr>
          <p:cNvPr id="59" name="Google Shape;59;p26"/>
          <p:cNvSpPr/>
          <p:nvPr/>
        </p:nvSpPr>
        <p:spPr>
          <a:xfrm rot="-527866">
            <a:off x="12168814" y="6291646"/>
            <a:ext cx="33953" cy="124573"/>
          </a:xfrm>
          <a:custGeom>
            <a:rect b="b" l="l" r="r" t="t"/>
            <a:pathLst>
              <a:path extrusionOk="0" h="124573" w="33953">
                <a:moveTo>
                  <a:pt x="0" y="1821"/>
                </a:moveTo>
                <a:lnTo>
                  <a:pt x="33953" y="0"/>
                </a:lnTo>
                <a:lnTo>
                  <a:pt x="9327" y="124573"/>
                </a:lnTo>
                <a:lnTo>
                  <a:pt x="0" y="122976"/>
                </a:lnTo>
                <a:lnTo>
                  <a:pt x="0" y="1821"/>
                </a:lnTo>
                <a:close/>
              </a:path>
            </a:pathLst>
          </a:cu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0" name="Google Shape;60;p26"/>
          <p:cNvSpPr/>
          <p:nvPr/>
        </p:nvSpPr>
        <p:spPr>
          <a:xfrm flipH="1" rot="10800000">
            <a:off x="-7146" y="2380"/>
            <a:ext cx="288133" cy="1472701"/>
          </a:xfrm>
          <a:custGeom>
            <a:rect b="b" l="l" r="r" t="t"/>
            <a:pathLst>
              <a:path extrusionOk="0" h="1472701" w="288133">
                <a:moveTo>
                  <a:pt x="0" y="1472701"/>
                </a:moveTo>
                <a:cubicBezTo>
                  <a:pt x="2380" y="981801"/>
                  <a:pt x="4759" y="490900"/>
                  <a:pt x="7139" y="0"/>
                </a:cubicBezTo>
                <a:cubicBezTo>
                  <a:pt x="134141" y="476612"/>
                  <a:pt x="194468" y="981800"/>
                  <a:pt x="288133" y="1472700"/>
                </a:cubicBezTo>
                <a:lnTo>
                  <a:pt x="0" y="147270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1" name="Google Shape;61;p26"/>
          <p:cNvSpPr txBox="1"/>
          <p:nvPr>
            <p:ph idx="10" type="dt"/>
          </p:nvPr>
        </p:nvSpPr>
        <p:spPr>
          <a:xfrm>
            <a:off x="635000" y="6377940"/>
            <a:ext cx="2743200" cy="36512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6"/>
          <p:cNvSpPr txBox="1"/>
          <p:nvPr>
            <p:ph idx="12" type="sldNum"/>
          </p:nvPr>
        </p:nvSpPr>
        <p:spPr>
          <a:xfrm>
            <a:off x="9728200" y="6385560"/>
            <a:ext cx="635000" cy="394335"/>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1pPr>
            <a:lvl2pPr indent="0" lvl="1"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2pPr>
            <a:lvl3pPr indent="0" lvl="2"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3pPr>
            <a:lvl4pPr indent="0" lvl="3"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4pPr>
            <a:lvl5pPr indent="0" lvl="4"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5pPr>
            <a:lvl6pPr indent="0" lvl="5"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6pPr>
            <a:lvl7pPr indent="0" lvl="6"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7pPr>
            <a:lvl8pPr indent="0" lvl="7"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8pPr>
            <a:lvl9pPr indent="0" lvl="8"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pt-BR"/>
              <a:t>‹#›</a:t>
            </a:fld>
            <a:endParaRPr/>
          </a:p>
        </p:txBody>
      </p:sp>
      <p:sp>
        <p:nvSpPr>
          <p:cNvPr id="63" name="Google Shape;63;p26"/>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Black"/>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6"/>
          <p:cNvSpPr/>
          <p:nvPr/>
        </p:nvSpPr>
        <p:spPr>
          <a:xfrm>
            <a:off x="-7147" y="0"/>
            <a:ext cx="12199147"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5" name="Google Shape;65;p26"/>
          <p:cNvSpPr/>
          <p:nvPr/>
        </p:nvSpPr>
        <p:spPr>
          <a:xfrm flipH="1" rot="10800000">
            <a:off x="12039600" y="0"/>
            <a:ext cx="152400" cy="96678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66" name="Google Shape;66;p26"/>
          <p:cNvPicPr preferRelativeResize="0"/>
          <p:nvPr/>
        </p:nvPicPr>
        <p:blipFill rotWithShape="1">
          <a:blip r:embed="rId2">
            <a:alphaModFix/>
          </a:blip>
          <a:srcRect b="36395" l="0" r="0" t="0"/>
          <a:stretch/>
        </p:blipFill>
        <p:spPr>
          <a:xfrm>
            <a:off x="-7147" y="6687383"/>
            <a:ext cx="249958" cy="170617"/>
          </a:xfrm>
          <a:prstGeom prst="rect">
            <a:avLst/>
          </a:prstGeom>
          <a:noFill/>
          <a:ln>
            <a:noFill/>
          </a:ln>
        </p:spPr>
      </p:pic>
      <p:sp>
        <p:nvSpPr>
          <p:cNvPr id="67" name="Google Shape;67;p26"/>
          <p:cNvSpPr/>
          <p:nvPr/>
        </p:nvSpPr>
        <p:spPr>
          <a:xfrm>
            <a:off x="-7146" y="6809901"/>
            <a:ext cx="12199146"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8" name="Google Shape;68;p26"/>
          <p:cNvSpPr/>
          <p:nvPr/>
        </p:nvSpPr>
        <p:spPr>
          <a:xfrm>
            <a:off x="12157098" y="6298408"/>
            <a:ext cx="36000" cy="557212"/>
          </a:xfrm>
          <a:prstGeom prst="rect">
            <a:avLst/>
          </a:pr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9" name="Google Shape;69;p26"/>
          <p:cNvSpPr txBox="1"/>
          <p:nvPr>
            <p:ph idx="1" type="body"/>
          </p:nvPr>
        </p:nvSpPr>
        <p:spPr>
          <a:xfrm>
            <a:off x="839788" y="1158241"/>
            <a:ext cx="5157787" cy="823912"/>
          </a:xfrm>
          <a:prstGeom prst="rect">
            <a:avLst/>
          </a:prstGeom>
          <a:noFill/>
          <a:ln>
            <a:noFill/>
          </a:ln>
        </p:spPr>
        <p:txBody>
          <a:bodyPr anchorCtr="0" anchor="b" bIns="45700" lIns="91425" spcFirstLastPara="1" rIns="91425" wrap="square" tIns="45700">
            <a:normAutofit/>
          </a:bodyPr>
          <a:lstStyle>
            <a:lvl1pPr indent="-228600" lvl="0" marL="457200" algn="ctr">
              <a:lnSpc>
                <a:spcPct val="90000"/>
              </a:lnSpc>
              <a:spcBef>
                <a:spcPts val="1000"/>
              </a:spcBef>
              <a:spcAft>
                <a:spcPts val="0"/>
              </a:spcAft>
              <a:buClr>
                <a:srgbClr val="000E2A"/>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0" name="Google Shape;70;p26"/>
          <p:cNvSpPr txBox="1"/>
          <p:nvPr>
            <p:ph idx="2" type="body"/>
          </p:nvPr>
        </p:nvSpPr>
        <p:spPr>
          <a:xfrm>
            <a:off x="839788" y="2148840"/>
            <a:ext cx="5157787" cy="4040823"/>
          </a:xfrm>
          <a:prstGeom prst="rect">
            <a:avLst/>
          </a:prstGeom>
          <a:noFill/>
          <a:ln>
            <a:noFill/>
          </a:ln>
        </p:spPr>
        <p:txBody>
          <a:bodyPr anchorCtr="0" anchor="t" bIns="45700" lIns="91425" spcFirstLastPara="1" rIns="91425" wrap="square" tIns="45700">
            <a:normAutofit/>
          </a:bodyPr>
          <a:lstStyle>
            <a:lvl1pPr indent="-406400" lvl="0" marL="457200" algn="just">
              <a:lnSpc>
                <a:spcPct val="90000"/>
              </a:lnSpc>
              <a:spcBef>
                <a:spcPts val="1000"/>
              </a:spcBef>
              <a:spcAft>
                <a:spcPts val="0"/>
              </a:spcAft>
              <a:buClr>
                <a:srgbClr val="000E2A"/>
              </a:buClr>
              <a:buSzPts val="2800"/>
              <a:buChar char="•"/>
              <a:defRPr sz="2800">
                <a:latin typeface=" Arial"/>
                <a:ea typeface=" Arial"/>
                <a:cs typeface=" Arial"/>
                <a:sym typeface=" Arial"/>
              </a:defRPr>
            </a:lvl1pPr>
            <a:lvl2pPr indent="-381000" lvl="1" marL="914400" algn="just">
              <a:lnSpc>
                <a:spcPct val="90000"/>
              </a:lnSpc>
              <a:spcBef>
                <a:spcPts val="500"/>
              </a:spcBef>
              <a:spcAft>
                <a:spcPts val="0"/>
              </a:spcAft>
              <a:buClr>
                <a:schemeClr val="dk1"/>
              </a:buClr>
              <a:buSzPts val="2400"/>
              <a:buChar char="•"/>
              <a:defRPr sz="2400">
                <a:latin typeface=" Arial"/>
                <a:ea typeface=" Arial"/>
                <a:cs typeface=" Arial"/>
                <a:sym typeface=" Arial"/>
              </a:defRPr>
            </a:lvl2pPr>
            <a:lvl3pPr indent="-355600" lvl="2" marL="1371600" algn="just">
              <a:lnSpc>
                <a:spcPct val="90000"/>
              </a:lnSpc>
              <a:spcBef>
                <a:spcPts val="500"/>
              </a:spcBef>
              <a:spcAft>
                <a:spcPts val="0"/>
              </a:spcAft>
              <a:buClr>
                <a:schemeClr val="dk1"/>
              </a:buClr>
              <a:buSzPts val="2000"/>
              <a:buChar char="•"/>
              <a:defRPr sz="2000">
                <a:latin typeface=" Arial"/>
                <a:ea typeface=" Arial"/>
                <a:cs typeface=" Arial"/>
                <a:sym typeface=" Arial"/>
              </a:defRPr>
            </a:lvl3pPr>
            <a:lvl4pPr indent="-342900" lvl="3" marL="1828800" algn="just">
              <a:lnSpc>
                <a:spcPct val="90000"/>
              </a:lnSpc>
              <a:spcBef>
                <a:spcPts val="500"/>
              </a:spcBef>
              <a:spcAft>
                <a:spcPts val="0"/>
              </a:spcAft>
              <a:buClr>
                <a:schemeClr val="dk1"/>
              </a:buClr>
              <a:buSzPts val="1800"/>
              <a:buChar char="•"/>
              <a:defRPr sz="1800">
                <a:latin typeface=" Arial"/>
                <a:ea typeface=" Arial"/>
                <a:cs typeface=" Arial"/>
                <a:sym typeface=" Arial"/>
              </a:defRPr>
            </a:lvl4pPr>
            <a:lvl5pPr indent="-342900" lvl="4" marL="2286000" algn="just">
              <a:lnSpc>
                <a:spcPct val="90000"/>
              </a:lnSpc>
              <a:spcBef>
                <a:spcPts val="500"/>
              </a:spcBef>
              <a:spcAft>
                <a:spcPts val="0"/>
              </a:spcAft>
              <a:buClr>
                <a:schemeClr val="dk1"/>
              </a:buClr>
              <a:buSzPts val="1800"/>
              <a:buChar char="•"/>
              <a:defRPr sz="1800">
                <a:latin typeface=" Arial"/>
                <a:ea typeface=" Arial"/>
                <a:cs typeface=" Arial"/>
                <a:sym typeface=" 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6"/>
          <p:cNvSpPr txBox="1"/>
          <p:nvPr>
            <p:ph idx="3" type="body"/>
          </p:nvPr>
        </p:nvSpPr>
        <p:spPr>
          <a:xfrm>
            <a:off x="6172200" y="1158241"/>
            <a:ext cx="5183188" cy="823912"/>
          </a:xfrm>
          <a:prstGeom prst="rect">
            <a:avLst/>
          </a:prstGeom>
          <a:noFill/>
          <a:ln>
            <a:noFill/>
          </a:ln>
        </p:spPr>
        <p:txBody>
          <a:bodyPr anchorCtr="0" anchor="b" bIns="45700" lIns="91425" spcFirstLastPara="1" rIns="91425" wrap="square" tIns="45700">
            <a:normAutofit/>
          </a:bodyPr>
          <a:lstStyle>
            <a:lvl1pPr indent="-228600" lvl="0" marL="457200" algn="ctr">
              <a:lnSpc>
                <a:spcPct val="90000"/>
              </a:lnSpc>
              <a:spcBef>
                <a:spcPts val="1000"/>
              </a:spcBef>
              <a:spcAft>
                <a:spcPts val="0"/>
              </a:spcAft>
              <a:buClr>
                <a:srgbClr val="000E2A"/>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2" name="Google Shape;72;p26"/>
          <p:cNvSpPr txBox="1"/>
          <p:nvPr>
            <p:ph idx="4" type="body"/>
          </p:nvPr>
        </p:nvSpPr>
        <p:spPr>
          <a:xfrm>
            <a:off x="6172200" y="2148840"/>
            <a:ext cx="5183188" cy="4040823"/>
          </a:xfrm>
          <a:prstGeom prst="rect">
            <a:avLst/>
          </a:prstGeom>
          <a:noFill/>
          <a:ln>
            <a:noFill/>
          </a:ln>
        </p:spPr>
        <p:txBody>
          <a:bodyPr anchorCtr="0" anchor="t" bIns="45700" lIns="91425" spcFirstLastPara="1" rIns="91425" wrap="square" tIns="45700">
            <a:normAutofit/>
          </a:bodyPr>
          <a:lstStyle>
            <a:lvl1pPr indent="-406400" lvl="0" marL="457200" algn="just">
              <a:lnSpc>
                <a:spcPct val="90000"/>
              </a:lnSpc>
              <a:spcBef>
                <a:spcPts val="1000"/>
              </a:spcBef>
              <a:spcAft>
                <a:spcPts val="0"/>
              </a:spcAft>
              <a:buClr>
                <a:srgbClr val="000E2A"/>
              </a:buClr>
              <a:buSzPts val="2800"/>
              <a:buChar char="•"/>
              <a:defRPr sz="2800">
                <a:latin typeface=" Arial"/>
                <a:ea typeface=" Arial"/>
                <a:cs typeface=" Arial"/>
                <a:sym typeface=" Arial"/>
              </a:defRPr>
            </a:lvl1pPr>
            <a:lvl2pPr indent="-381000" lvl="1" marL="914400" algn="just">
              <a:lnSpc>
                <a:spcPct val="90000"/>
              </a:lnSpc>
              <a:spcBef>
                <a:spcPts val="500"/>
              </a:spcBef>
              <a:spcAft>
                <a:spcPts val="0"/>
              </a:spcAft>
              <a:buClr>
                <a:schemeClr val="dk1"/>
              </a:buClr>
              <a:buSzPts val="2400"/>
              <a:buChar char="•"/>
              <a:defRPr sz="2400">
                <a:latin typeface=" Arial"/>
                <a:ea typeface=" Arial"/>
                <a:cs typeface=" Arial"/>
                <a:sym typeface=" Arial"/>
              </a:defRPr>
            </a:lvl2pPr>
            <a:lvl3pPr indent="-355600" lvl="2" marL="1371600" algn="just">
              <a:lnSpc>
                <a:spcPct val="90000"/>
              </a:lnSpc>
              <a:spcBef>
                <a:spcPts val="500"/>
              </a:spcBef>
              <a:spcAft>
                <a:spcPts val="0"/>
              </a:spcAft>
              <a:buClr>
                <a:schemeClr val="dk1"/>
              </a:buClr>
              <a:buSzPts val="2000"/>
              <a:buChar char="•"/>
              <a:defRPr sz="2000">
                <a:latin typeface=" Arial"/>
                <a:ea typeface=" Arial"/>
                <a:cs typeface=" Arial"/>
                <a:sym typeface=" Arial"/>
              </a:defRPr>
            </a:lvl3pPr>
            <a:lvl4pPr indent="-342900" lvl="3" marL="1828800" algn="just">
              <a:lnSpc>
                <a:spcPct val="90000"/>
              </a:lnSpc>
              <a:spcBef>
                <a:spcPts val="500"/>
              </a:spcBef>
              <a:spcAft>
                <a:spcPts val="0"/>
              </a:spcAft>
              <a:buClr>
                <a:schemeClr val="dk1"/>
              </a:buClr>
              <a:buSzPts val="1800"/>
              <a:buChar char="•"/>
              <a:defRPr sz="1800">
                <a:latin typeface=" Arial"/>
                <a:ea typeface=" Arial"/>
                <a:cs typeface=" Arial"/>
                <a:sym typeface=" Arial"/>
              </a:defRPr>
            </a:lvl4pPr>
            <a:lvl5pPr indent="-342900" lvl="4" marL="2286000" algn="just">
              <a:lnSpc>
                <a:spcPct val="90000"/>
              </a:lnSpc>
              <a:spcBef>
                <a:spcPts val="500"/>
              </a:spcBef>
              <a:spcAft>
                <a:spcPts val="0"/>
              </a:spcAft>
              <a:buClr>
                <a:schemeClr val="dk1"/>
              </a:buClr>
              <a:buSzPts val="1800"/>
              <a:buChar char="•"/>
              <a:defRPr sz="1800">
                <a:latin typeface=" Arial"/>
                <a:ea typeface=" Arial"/>
                <a:cs typeface=" Arial"/>
                <a:sym typeface=" 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p:cSld name="Somente Título">
    <p:spTree>
      <p:nvGrpSpPr>
        <p:cNvPr id="73" name="Shape 73"/>
        <p:cNvGrpSpPr/>
        <p:nvPr/>
      </p:nvGrpSpPr>
      <p:grpSpPr>
        <a:xfrm>
          <a:off x="0" y="0"/>
          <a:ext cx="0" cy="0"/>
          <a:chOff x="0" y="0"/>
          <a:chExt cx="0" cy="0"/>
        </a:xfrm>
      </p:grpSpPr>
      <p:sp>
        <p:nvSpPr>
          <p:cNvPr id="74" name="Google Shape;74;p27"/>
          <p:cNvSpPr/>
          <p:nvPr/>
        </p:nvSpPr>
        <p:spPr>
          <a:xfrm rot="-527866">
            <a:off x="12168814" y="6291646"/>
            <a:ext cx="33953" cy="124573"/>
          </a:xfrm>
          <a:custGeom>
            <a:rect b="b" l="l" r="r" t="t"/>
            <a:pathLst>
              <a:path extrusionOk="0" h="124573" w="33953">
                <a:moveTo>
                  <a:pt x="0" y="1821"/>
                </a:moveTo>
                <a:lnTo>
                  <a:pt x="33953" y="0"/>
                </a:lnTo>
                <a:lnTo>
                  <a:pt x="9327" y="124573"/>
                </a:lnTo>
                <a:lnTo>
                  <a:pt x="0" y="122976"/>
                </a:lnTo>
                <a:lnTo>
                  <a:pt x="0" y="1821"/>
                </a:lnTo>
                <a:close/>
              </a:path>
            </a:pathLst>
          </a:cu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75" name="Google Shape;75;p27"/>
          <p:cNvSpPr/>
          <p:nvPr/>
        </p:nvSpPr>
        <p:spPr>
          <a:xfrm flipH="1" rot="10800000">
            <a:off x="-7146" y="2380"/>
            <a:ext cx="288133" cy="1472701"/>
          </a:xfrm>
          <a:custGeom>
            <a:rect b="b" l="l" r="r" t="t"/>
            <a:pathLst>
              <a:path extrusionOk="0" h="1472701" w="288133">
                <a:moveTo>
                  <a:pt x="0" y="1472701"/>
                </a:moveTo>
                <a:cubicBezTo>
                  <a:pt x="2380" y="981801"/>
                  <a:pt x="4759" y="490900"/>
                  <a:pt x="7139" y="0"/>
                </a:cubicBezTo>
                <a:cubicBezTo>
                  <a:pt x="134141" y="476612"/>
                  <a:pt x="194468" y="981800"/>
                  <a:pt x="288133" y="1472700"/>
                </a:cubicBezTo>
                <a:lnTo>
                  <a:pt x="0" y="147270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76" name="Google Shape;76;p27"/>
          <p:cNvSpPr txBox="1"/>
          <p:nvPr>
            <p:ph idx="10" type="dt"/>
          </p:nvPr>
        </p:nvSpPr>
        <p:spPr>
          <a:xfrm>
            <a:off x="635000" y="6377940"/>
            <a:ext cx="2743200" cy="36512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7"/>
          <p:cNvSpPr txBox="1"/>
          <p:nvPr>
            <p:ph idx="12" type="sldNum"/>
          </p:nvPr>
        </p:nvSpPr>
        <p:spPr>
          <a:xfrm>
            <a:off x="9728200" y="6385560"/>
            <a:ext cx="635000" cy="394335"/>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1pPr>
            <a:lvl2pPr indent="0" lvl="1"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2pPr>
            <a:lvl3pPr indent="0" lvl="2"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3pPr>
            <a:lvl4pPr indent="0" lvl="3"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4pPr>
            <a:lvl5pPr indent="0" lvl="4"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5pPr>
            <a:lvl6pPr indent="0" lvl="5"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6pPr>
            <a:lvl7pPr indent="0" lvl="6"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7pPr>
            <a:lvl8pPr indent="0" lvl="7"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8pPr>
            <a:lvl9pPr indent="0" lvl="8"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pt-BR"/>
              <a:t>‹#›</a:t>
            </a:fld>
            <a:endParaRPr/>
          </a:p>
        </p:txBody>
      </p:sp>
      <p:sp>
        <p:nvSpPr>
          <p:cNvPr id="78" name="Google Shape;78;p27"/>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Black"/>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7"/>
          <p:cNvSpPr/>
          <p:nvPr/>
        </p:nvSpPr>
        <p:spPr>
          <a:xfrm>
            <a:off x="-7147" y="0"/>
            <a:ext cx="12199147"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80" name="Google Shape;80;p27"/>
          <p:cNvSpPr/>
          <p:nvPr/>
        </p:nvSpPr>
        <p:spPr>
          <a:xfrm flipH="1" rot="10800000">
            <a:off x="12039600" y="0"/>
            <a:ext cx="152400" cy="96678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81" name="Google Shape;81;p27"/>
          <p:cNvPicPr preferRelativeResize="0"/>
          <p:nvPr/>
        </p:nvPicPr>
        <p:blipFill rotWithShape="1">
          <a:blip r:embed="rId2">
            <a:alphaModFix/>
          </a:blip>
          <a:srcRect b="36395" l="0" r="0" t="0"/>
          <a:stretch/>
        </p:blipFill>
        <p:spPr>
          <a:xfrm>
            <a:off x="-7147" y="6687383"/>
            <a:ext cx="249958" cy="170617"/>
          </a:xfrm>
          <a:prstGeom prst="rect">
            <a:avLst/>
          </a:prstGeom>
          <a:noFill/>
          <a:ln>
            <a:noFill/>
          </a:ln>
        </p:spPr>
      </p:pic>
      <p:sp>
        <p:nvSpPr>
          <p:cNvPr id="82" name="Google Shape;82;p27"/>
          <p:cNvSpPr/>
          <p:nvPr/>
        </p:nvSpPr>
        <p:spPr>
          <a:xfrm>
            <a:off x="-7146" y="6809901"/>
            <a:ext cx="12199146"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83" name="Google Shape;83;p27"/>
          <p:cNvSpPr/>
          <p:nvPr/>
        </p:nvSpPr>
        <p:spPr>
          <a:xfrm>
            <a:off x="12157098" y="6298408"/>
            <a:ext cx="36000" cy="557212"/>
          </a:xfrm>
          <a:prstGeom prst="rect">
            <a:avLst/>
          </a:pr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Texto">
  <p:cSld name="Duas Partes de Texto">
    <p:spTree>
      <p:nvGrpSpPr>
        <p:cNvPr id="84" name="Shape 84"/>
        <p:cNvGrpSpPr/>
        <p:nvPr/>
      </p:nvGrpSpPr>
      <p:grpSpPr>
        <a:xfrm>
          <a:off x="0" y="0"/>
          <a:ext cx="0" cy="0"/>
          <a:chOff x="0" y="0"/>
          <a:chExt cx="0" cy="0"/>
        </a:xfrm>
      </p:grpSpPr>
      <p:sp>
        <p:nvSpPr>
          <p:cNvPr id="85" name="Google Shape;85;p28"/>
          <p:cNvSpPr/>
          <p:nvPr/>
        </p:nvSpPr>
        <p:spPr>
          <a:xfrm rot="-527866">
            <a:off x="12168814" y="6291646"/>
            <a:ext cx="33953" cy="124573"/>
          </a:xfrm>
          <a:custGeom>
            <a:rect b="b" l="l" r="r" t="t"/>
            <a:pathLst>
              <a:path extrusionOk="0" h="124573" w="33953">
                <a:moveTo>
                  <a:pt x="0" y="1821"/>
                </a:moveTo>
                <a:lnTo>
                  <a:pt x="33953" y="0"/>
                </a:lnTo>
                <a:lnTo>
                  <a:pt x="9327" y="124573"/>
                </a:lnTo>
                <a:lnTo>
                  <a:pt x="0" y="122976"/>
                </a:lnTo>
                <a:lnTo>
                  <a:pt x="0" y="1821"/>
                </a:lnTo>
                <a:close/>
              </a:path>
            </a:pathLst>
          </a:cu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86" name="Google Shape;86;p28"/>
          <p:cNvSpPr/>
          <p:nvPr/>
        </p:nvSpPr>
        <p:spPr>
          <a:xfrm flipH="1" rot="10800000">
            <a:off x="-7146" y="2380"/>
            <a:ext cx="288133" cy="1472701"/>
          </a:xfrm>
          <a:custGeom>
            <a:rect b="b" l="l" r="r" t="t"/>
            <a:pathLst>
              <a:path extrusionOk="0" h="1472701" w="288133">
                <a:moveTo>
                  <a:pt x="0" y="1472701"/>
                </a:moveTo>
                <a:cubicBezTo>
                  <a:pt x="2380" y="981801"/>
                  <a:pt x="4759" y="490900"/>
                  <a:pt x="7139" y="0"/>
                </a:cubicBezTo>
                <a:cubicBezTo>
                  <a:pt x="134141" y="476612"/>
                  <a:pt x="194468" y="981800"/>
                  <a:pt x="288133" y="1472700"/>
                </a:cubicBezTo>
                <a:lnTo>
                  <a:pt x="0" y="1472701"/>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87" name="Google Shape;87;p28"/>
          <p:cNvSpPr txBox="1"/>
          <p:nvPr>
            <p:ph idx="10" type="dt"/>
          </p:nvPr>
        </p:nvSpPr>
        <p:spPr>
          <a:xfrm>
            <a:off x="635000" y="6377940"/>
            <a:ext cx="2743200" cy="36512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8"/>
          <p:cNvSpPr txBox="1"/>
          <p:nvPr>
            <p:ph idx="12" type="sldNum"/>
          </p:nvPr>
        </p:nvSpPr>
        <p:spPr>
          <a:xfrm>
            <a:off x="9728200" y="6385560"/>
            <a:ext cx="635000" cy="394335"/>
          </a:xfrm>
          <a:prstGeom prst="rect">
            <a:avLst/>
          </a:prstGeom>
          <a:noFill/>
          <a:ln>
            <a:noFill/>
          </a:ln>
        </p:spPr>
        <p:txBody>
          <a:bodyPr anchorCtr="0" anchor="t" bIns="45700" lIns="91425" spcFirstLastPara="1" rIns="91425" wrap="square" tIns="45700">
            <a:noAutofit/>
          </a:bodyPr>
          <a:lstStyle>
            <a:lvl1pPr indent="0" lvl="0"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1pPr>
            <a:lvl2pPr indent="0" lvl="1"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2pPr>
            <a:lvl3pPr indent="0" lvl="2"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3pPr>
            <a:lvl4pPr indent="0" lvl="3"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4pPr>
            <a:lvl5pPr indent="0" lvl="4"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5pPr>
            <a:lvl6pPr indent="0" lvl="5"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6pPr>
            <a:lvl7pPr indent="0" lvl="6"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7pPr>
            <a:lvl8pPr indent="0" lvl="7"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8pPr>
            <a:lvl9pPr indent="0" lvl="8" marL="0" marR="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pt-BR"/>
              <a:t>‹#›</a:t>
            </a:fld>
            <a:endParaRPr/>
          </a:p>
        </p:txBody>
      </p:sp>
      <p:sp>
        <p:nvSpPr>
          <p:cNvPr id="89" name="Google Shape;89;p28"/>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2800"/>
              <a:buFont typeface="Arial Black"/>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28"/>
          <p:cNvSpPr/>
          <p:nvPr/>
        </p:nvSpPr>
        <p:spPr>
          <a:xfrm>
            <a:off x="-7147" y="0"/>
            <a:ext cx="12199147"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1" name="Google Shape;91;p28"/>
          <p:cNvSpPr/>
          <p:nvPr/>
        </p:nvSpPr>
        <p:spPr>
          <a:xfrm flipH="1" rot="10800000">
            <a:off x="12039600" y="0"/>
            <a:ext cx="152400" cy="96678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92" name="Google Shape;92;p28"/>
          <p:cNvPicPr preferRelativeResize="0"/>
          <p:nvPr/>
        </p:nvPicPr>
        <p:blipFill rotWithShape="1">
          <a:blip r:embed="rId2">
            <a:alphaModFix/>
          </a:blip>
          <a:srcRect b="36395" l="0" r="0" t="0"/>
          <a:stretch/>
        </p:blipFill>
        <p:spPr>
          <a:xfrm>
            <a:off x="-7147" y="6687383"/>
            <a:ext cx="249958" cy="170617"/>
          </a:xfrm>
          <a:prstGeom prst="rect">
            <a:avLst/>
          </a:prstGeom>
          <a:noFill/>
          <a:ln>
            <a:noFill/>
          </a:ln>
        </p:spPr>
      </p:pic>
      <p:sp>
        <p:nvSpPr>
          <p:cNvPr id="93" name="Google Shape;93;p28"/>
          <p:cNvSpPr/>
          <p:nvPr/>
        </p:nvSpPr>
        <p:spPr>
          <a:xfrm>
            <a:off x="-7146" y="6809901"/>
            <a:ext cx="12199146"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4" name="Google Shape;94;p28"/>
          <p:cNvSpPr/>
          <p:nvPr/>
        </p:nvSpPr>
        <p:spPr>
          <a:xfrm>
            <a:off x="12157098" y="6298408"/>
            <a:ext cx="36000" cy="557212"/>
          </a:xfrm>
          <a:prstGeom prst="rect">
            <a:avLst/>
          </a:prstGeom>
          <a:solidFill>
            <a:srgbClr val="000E2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5" name="Google Shape;95;p28"/>
          <p:cNvSpPr txBox="1"/>
          <p:nvPr>
            <p:ph idx="1" type="body"/>
          </p:nvPr>
        </p:nvSpPr>
        <p:spPr>
          <a:xfrm>
            <a:off x="635000" y="1238250"/>
            <a:ext cx="4079240" cy="4838700"/>
          </a:xfrm>
          <a:prstGeom prst="rect">
            <a:avLst/>
          </a:prstGeom>
          <a:noFill/>
          <a:ln>
            <a:noFill/>
          </a:ln>
        </p:spPr>
        <p:txBody>
          <a:bodyPr anchorCtr="0" anchor="t" bIns="45700" lIns="91425" spcFirstLastPara="1" rIns="91425" wrap="square" tIns="45700">
            <a:normAutofit/>
          </a:bodyPr>
          <a:lstStyle>
            <a:lvl1pPr indent="-406400" lvl="0" marL="457200" algn="just">
              <a:lnSpc>
                <a:spcPct val="90000"/>
              </a:lnSpc>
              <a:spcBef>
                <a:spcPts val="1000"/>
              </a:spcBef>
              <a:spcAft>
                <a:spcPts val="0"/>
              </a:spcAft>
              <a:buClr>
                <a:srgbClr val="000E2A"/>
              </a:buClr>
              <a:buSzPts val="2800"/>
              <a:buChar char="•"/>
              <a:defRPr>
                <a:latin typeface=" Arial"/>
                <a:ea typeface=" Arial"/>
                <a:cs typeface=" Arial"/>
                <a:sym typeface=" Arial"/>
              </a:defRPr>
            </a:lvl1pPr>
            <a:lvl2pPr indent="-381000" lvl="1" marL="914400" algn="just">
              <a:lnSpc>
                <a:spcPct val="90000"/>
              </a:lnSpc>
              <a:spcBef>
                <a:spcPts val="500"/>
              </a:spcBef>
              <a:spcAft>
                <a:spcPts val="0"/>
              </a:spcAft>
              <a:buClr>
                <a:schemeClr val="dk1"/>
              </a:buClr>
              <a:buSzPts val="2400"/>
              <a:buChar char="•"/>
              <a:defRPr>
                <a:latin typeface=" Arial"/>
                <a:ea typeface=" Arial"/>
                <a:cs typeface=" Arial"/>
                <a:sym typeface=" Arial"/>
              </a:defRPr>
            </a:lvl2pPr>
            <a:lvl3pPr indent="-355600" lvl="2" marL="1371600" algn="just">
              <a:lnSpc>
                <a:spcPct val="90000"/>
              </a:lnSpc>
              <a:spcBef>
                <a:spcPts val="500"/>
              </a:spcBef>
              <a:spcAft>
                <a:spcPts val="0"/>
              </a:spcAft>
              <a:buClr>
                <a:schemeClr val="dk1"/>
              </a:buClr>
              <a:buSzPts val="2000"/>
              <a:buChar char="•"/>
              <a:defRPr>
                <a:latin typeface=" Arial"/>
                <a:ea typeface=" Arial"/>
                <a:cs typeface=" Arial"/>
                <a:sym typeface=" Arial"/>
              </a:defRPr>
            </a:lvl3pPr>
            <a:lvl4pPr indent="-342900" lvl="3" marL="1828800" algn="just">
              <a:lnSpc>
                <a:spcPct val="90000"/>
              </a:lnSpc>
              <a:spcBef>
                <a:spcPts val="500"/>
              </a:spcBef>
              <a:spcAft>
                <a:spcPts val="0"/>
              </a:spcAft>
              <a:buClr>
                <a:schemeClr val="dk1"/>
              </a:buClr>
              <a:buSzPts val="1800"/>
              <a:buChar char="•"/>
              <a:defRPr>
                <a:latin typeface=" Arial"/>
                <a:ea typeface=" Arial"/>
                <a:cs typeface=" Arial"/>
                <a:sym typeface=" Arial"/>
              </a:defRPr>
            </a:lvl4pPr>
            <a:lvl5pPr indent="-342900" lvl="4" marL="2286000" algn="just">
              <a:lnSpc>
                <a:spcPct val="90000"/>
              </a:lnSpc>
              <a:spcBef>
                <a:spcPts val="500"/>
              </a:spcBef>
              <a:spcAft>
                <a:spcPts val="0"/>
              </a:spcAft>
              <a:buClr>
                <a:schemeClr val="dk1"/>
              </a:buClr>
              <a:buSzPts val="1800"/>
              <a:buChar char="•"/>
              <a:defRPr>
                <a:latin typeface=" Arial"/>
                <a:ea typeface=" Arial"/>
                <a:cs typeface=" Arial"/>
                <a:sym typeface=" 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6" name="Google Shape;96;p28"/>
          <p:cNvSpPr txBox="1"/>
          <p:nvPr>
            <p:ph idx="2" type="body"/>
          </p:nvPr>
        </p:nvSpPr>
        <p:spPr>
          <a:xfrm>
            <a:off x="5039360" y="1238250"/>
            <a:ext cx="6517640" cy="4838700"/>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Clr>
                <a:srgbClr val="000E2A"/>
              </a:buClr>
              <a:buSzPts val="2800"/>
              <a:buChar char="•"/>
              <a:defRPr>
                <a:latin typeface=" Arial"/>
                <a:ea typeface=" Arial"/>
                <a:cs typeface=" Arial"/>
                <a:sym typeface=" Arial"/>
              </a:defRPr>
            </a:lvl1pPr>
            <a:lvl2pPr indent="-381000" lvl="1" marL="914400" algn="l">
              <a:lnSpc>
                <a:spcPct val="90000"/>
              </a:lnSpc>
              <a:spcBef>
                <a:spcPts val="500"/>
              </a:spcBef>
              <a:spcAft>
                <a:spcPts val="0"/>
              </a:spcAft>
              <a:buClr>
                <a:schemeClr val="dk1"/>
              </a:buClr>
              <a:buSzPts val="2400"/>
              <a:buChar char="•"/>
              <a:defRPr>
                <a:latin typeface=" Arial"/>
                <a:ea typeface=" Arial"/>
                <a:cs typeface=" Arial"/>
                <a:sym typeface=" Arial"/>
              </a:defRPr>
            </a:lvl2pPr>
            <a:lvl3pPr indent="-355600" lvl="2" marL="1371600" algn="l">
              <a:lnSpc>
                <a:spcPct val="90000"/>
              </a:lnSpc>
              <a:spcBef>
                <a:spcPts val="500"/>
              </a:spcBef>
              <a:spcAft>
                <a:spcPts val="0"/>
              </a:spcAft>
              <a:buClr>
                <a:schemeClr val="dk1"/>
              </a:buClr>
              <a:buSzPts val="2000"/>
              <a:buChar char="•"/>
              <a:defRPr>
                <a:latin typeface=" Arial"/>
                <a:ea typeface=" Arial"/>
                <a:cs typeface=" Arial"/>
                <a:sym typeface=" Arial"/>
              </a:defRPr>
            </a:lvl3pPr>
            <a:lvl4pPr indent="-342900" lvl="3" marL="1828800" algn="l">
              <a:lnSpc>
                <a:spcPct val="90000"/>
              </a:lnSpc>
              <a:spcBef>
                <a:spcPts val="500"/>
              </a:spcBef>
              <a:spcAft>
                <a:spcPts val="0"/>
              </a:spcAft>
              <a:buClr>
                <a:schemeClr val="dk1"/>
              </a:buClr>
              <a:buSzPts val="1800"/>
              <a:buChar char="•"/>
              <a:defRPr>
                <a:latin typeface=" Arial"/>
                <a:ea typeface=" Arial"/>
                <a:cs typeface=" Arial"/>
                <a:sym typeface=" Arial"/>
              </a:defRPr>
            </a:lvl4pPr>
            <a:lvl5pPr indent="-342900" lvl="4" marL="2286000" algn="l">
              <a:lnSpc>
                <a:spcPct val="90000"/>
              </a:lnSpc>
              <a:spcBef>
                <a:spcPts val="500"/>
              </a:spcBef>
              <a:spcAft>
                <a:spcPts val="0"/>
              </a:spcAft>
              <a:buClr>
                <a:schemeClr val="dk1"/>
              </a:buClr>
              <a:buSzPts val="1800"/>
              <a:buChar char="•"/>
              <a:defRPr>
                <a:latin typeface=" Arial"/>
                <a:ea typeface=" Arial"/>
                <a:cs typeface=" Arial"/>
                <a:sym typeface=" 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2800"/>
              <a:buFont typeface="Arial Black"/>
              <a:buNone/>
              <a:defRPr b="0" i="0" sz="2800" u="none" cap="none" strike="noStrike">
                <a:solidFill>
                  <a:schemeClr val="lt1"/>
                </a:solidFill>
                <a:latin typeface="Arial Black"/>
                <a:ea typeface="Arial Black"/>
                <a:cs typeface="Arial Black"/>
                <a:sym typeface="Arial Black"/>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9"/>
          <p:cNvSpPr txBox="1"/>
          <p:nvPr>
            <p:ph idx="1" type="body"/>
          </p:nvPr>
        </p:nvSpPr>
        <p:spPr>
          <a:xfrm>
            <a:off x="838200" y="1288473"/>
            <a:ext cx="10515600" cy="4888490"/>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000E2A"/>
              </a:buClr>
              <a:buSzPts val="2800"/>
              <a:buFont typeface="Arial"/>
              <a:buChar char="•"/>
              <a:defRPr b="0" i="0" sz="2800" u="none" cap="none" strike="noStrike">
                <a:solidFill>
                  <a:srgbClr val="000E2A"/>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9"/>
          <p:cNvSpPr txBox="1"/>
          <p:nvPr>
            <p:ph idx="10" type="dt"/>
          </p:nvPr>
        </p:nvSpPr>
        <p:spPr>
          <a:xfrm>
            <a:off x="614680" y="6385560"/>
            <a:ext cx="2500660" cy="47244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2900" u="none" cap="none" strike="noStrike">
                <a:solidFill>
                  <a:schemeClr val="lt1"/>
                </a:solidFill>
                <a:latin typeface="Montserrat"/>
                <a:ea typeface="Montserrat"/>
                <a:cs typeface="Montserrat"/>
                <a:sym typeface="Montserrat"/>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9"/>
          <p:cNvSpPr txBox="1"/>
          <p:nvPr>
            <p:ph idx="12" type="sldNum"/>
          </p:nvPr>
        </p:nvSpPr>
        <p:spPr>
          <a:xfrm>
            <a:off x="9728200" y="6385560"/>
            <a:ext cx="635000" cy="394335"/>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1pPr>
            <a:lvl2pPr indent="0" lvl="1" marL="0" marR="0" rtl="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2pPr>
            <a:lvl3pPr indent="0" lvl="2" marL="0" marR="0" rtl="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3pPr>
            <a:lvl4pPr indent="0" lvl="3" marL="0" marR="0" rtl="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4pPr>
            <a:lvl5pPr indent="0" lvl="4" marL="0" marR="0" rtl="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5pPr>
            <a:lvl6pPr indent="0" lvl="5" marL="0" marR="0" rtl="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6pPr>
            <a:lvl7pPr indent="0" lvl="6" marL="0" marR="0" rtl="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7pPr>
            <a:lvl8pPr indent="0" lvl="7" marL="0" marR="0" rtl="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8pPr>
            <a:lvl9pPr indent="0" lvl="8" marL="0" marR="0" rtl="0" algn="l">
              <a:lnSpc>
                <a:spcPct val="100000"/>
              </a:lnSpc>
              <a:spcBef>
                <a:spcPts val="0"/>
              </a:spcBef>
              <a:spcAft>
                <a:spcPts val="0"/>
              </a:spcAft>
              <a:buClr>
                <a:srgbClr val="000000"/>
              </a:buClr>
              <a:buSzPts val="2000"/>
              <a:buFont typeface="Arial"/>
              <a:buNone/>
              <a:defRPr b="1" i="0" sz="2000" u="none" cap="none" strike="noStrike">
                <a:solidFill>
                  <a:schemeClr val="lt1"/>
                </a:solidFill>
                <a:latin typeface="Montserrat"/>
                <a:ea typeface="Montserrat"/>
                <a:cs typeface="Montserrat"/>
                <a:sym typeface="Montserrat"/>
              </a:defRPr>
            </a:lvl9pPr>
          </a:lstStyle>
          <a:p>
            <a:pPr indent="0" lvl="0" marL="0" rtl="0" algn="l">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
          <p:cNvSpPr txBox="1"/>
          <p:nvPr>
            <p:ph idx="1" type="subTitle"/>
          </p:nvPr>
        </p:nvSpPr>
        <p:spPr>
          <a:xfrm>
            <a:off x="5368575" y="1603542"/>
            <a:ext cx="5588100" cy="33531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lt1"/>
              </a:buClr>
              <a:buSzPts val="4000"/>
              <a:buNone/>
            </a:pPr>
            <a:r>
              <a:rPr lang="pt-BR" sz="5400">
                <a:latin typeface="Arial"/>
                <a:ea typeface="Arial"/>
                <a:cs typeface="Arial"/>
                <a:sym typeface="Arial"/>
              </a:rPr>
              <a:t>Curso Básico e Intermediário para Planilhas Eletrônicas</a:t>
            </a:r>
            <a:endParaRPr sz="5400"/>
          </a:p>
        </p:txBody>
      </p:sp>
      <p:sp>
        <p:nvSpPr>
          <p:cNvPr id="116" name="Google Shape;116;p1"/>
          <p:cNvSpPr txBox="1"/>
          <p:nvPr>
            <p:ph idx="2" type="body"/>
          </p:nvPr>
        </p:nvSpPr>
        <p:spPr>
          <a:xfrm>
            <a:off x="508000" y="1061403"/>
            <a:ext cx="3402817" cy="207803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000E2A"/>
              </a:buClr>
              <a:buSzPts val="8000"/>
              <a:buNone/>
            </a:pPr>
            <a:r>
              <a:rPr lang="pt-BR" sz="4400"/>
              <a:t>AULA 07</a:t>
            </a:r>
            <a:endParaRPr sz="4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8"/>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EXEMPLO 7.2</a:t>
            </a:r>
            <a:endParaRPr/>
          </a:p>
        </p:txBody>
      </p:sp>
      <p:sp>
        <p:nvSpPr>
          <p:cNvPr id="179" name="Google Shape;179;p8"/>
          <p:cNvSpPr txBox="1"/>
          <p:nvPr>
            <p:ph idx="1" type="body"/>
          </p:nvPr>
        </p:nvSpPr>
        <p:spPr>
          <a:xfrm>
            <a:off x="635000" y="3858107"/>
            <a:ext cx="10724046" cy="1948070"/>
          </a:xfrm>
          <a:prstGeom prst="rect">
            <a:avLst/>
          </a:prstGeom>
          <a:noFill/>
          <a:ln>
            <a:noFill/>
          </a:ln>
        </p:spPr>
        <p:txBody>
          <a:bodyPr anchorCtr="0" anchor="t" bIns="45700" lIns="91425" spcFirstLastPara="1" rIns="91425" wrap="square" tIns="45700">
            <a:normAutofit/>
          </a:bodyPr>
          <a:lstStyle/>
          <a:p>
            <a:pPr indent="-457200" lvl="1" marL="914400" rtl="0" algn="l">
              <a:lnSpc>
                <a:spcPct val="90000"/>
              </a:lnSpc>
              <a:spcBef>
                <a:spcPts val="0"/>
              </a:spcBef>
              <a:spcAft>
                <a:spcPts val="0"/>
              </a:spcAft>
              <a:buClr>
                <a:srgbClr val="000E2A"/>
              </a:buClr>
              <a:buSzPts val="3200"/>
              <a:buFont typeface="Arial"/>
              <a:buChar char="•"/>
            </a:pPr>
            <a:r>
              <a:rPr lang="pt-BR" sz="3200">
                <a:solidFill>
                  <a:srgbClr val="000E2A"/>
                </a:solidFill>
                <a:latin typeface=" Arial"/>
                <a:ea typeface=" Arial"/>
                <a:cs typeface=" Arial"/>
                <a:sym typeface=" Arial"/>
              </a:rPr>
              <a:t>Preencha a célula do Preço Total, utilizando a função PROCV para obter o preço do material selecionado.</a:t>
            </a:r>
            <a:endParaRPr/>
          </a:p>
        </p:txBody>
      </p:sp>
      <p:sp>
        <p:nvSpPr>
          <p:cNvPr id="180" name="Google Shape;180;p8"/>
          <p:cNvSpPr txBox="1"/>
          <p:nvPr/>
        </p:nvSpPr>
        <p:spPr>
          <a:xfrm>
            <a:off x="635000" y="1612283"/>
            <a:ext cx="6648116" cy="1948070"/>
          </a:xfrm>
          <a:prstGeom prst="rect">
            <a:avLst/>
          </a:prstGeom>
          <a:noFill/>
          <a:ln>
            <a:noFill/>
          </a:ln>
        </p:spPr>
        <p:txBody>
          <a:bodyPr anchorCtr="0" anchor="t" bIns="45700" lIns="91425" spcFirstLastPara="1" rIns="91425" wrap="square" tIns="45700">
            <a:normAutofit/>
          </a:bodyPr>
          <a:lstStyle/>
          <a:p>
            <a:pPr indent="0" lvl="0" marL="914400" marR="0" rtl="0" algn="l">
              <a:lnSpc>
                <a:spcPct val="90000"/>
              </a:lnSpc>
              <a:spcBef>
                <a:spcPts val="0"/>
              </a:spcBef>
              <a:spcAft>
                <a:spcPts val="0"/>
              </a:spcAft>
              <a:buClr>
                <a:srgbClr val="000000"/>
              </a:buClr>
              <a:buSzPts val="3200"/>
              <a:buFont typeface="Arial"/>
              <a:buNone/>
            </a:pPr>
            <a:r>
              <a:rPr b="0" i="0" lang="pt-BR" sz="3200" u="none" cap="none" strike="noStrike">
                <a:solidFill>
                  <a:srgbClr val="000E2A"/>
                </a:solidFill>
                <a:latin typeface=" Arial"/>
                <a:ea typeface=" Arial"/>
                <a:cs typeface=" Arial"/>
                <a:sym typeface=" Arial"/>
              </a:rPr>
              <a:t>Volume do tubo e diâmetro interno já estão na planilha.</a:t>
            </a:r>
            <a:endParaRPr b="0" i="0" sz="1400" u="none" cap="none" strike="noStrike">
              <a:solidFill>
                <a:srgbClr val="000000"/>
              </a:solidFill>
              <a:latin typeface="Arial"/>
              <a:ea typeface="Arial"/>
              <a:cs typeface="Arial"/>
              <a:sym typeface="Arial"/>
            </a:endParaRPr>
          </a:p>
        </p:txBody>
      </p:sp>
      <p:pic>
        <p:nvPicPr>
          <p:cNvPr descr="Áreas de Figuras Planas (Parte 3)" id="181" name="Google Shape;181;p8"/>
          <p:cNvPicPr preferRelativeResize="0"/>
          <p:nvPr/>
        </p:nvPicPr>
        <p:blipFill rotWithShape="1">
          <a:blip r:embed="rId3">
            <a:alphaModFix/>
          </a:blip>
          <a:srcRect b="0" l="0" r="0" t="0"/>
          <a:stretch/>
        </p:blipFill>
        <p:spPr>
          <a:xfrm>
            <a:off x="7576764" y="1581418"/>
            <a:ext cx="3220809" cy="1948070"/>
          </a:xfrm>
          <a:prstGeom prst="rect">
            <a:avLst/>
          </a:prstGeom>
          <a:noFill/>
          <a:ln cap="sq" cmpd="sng" w="9525">
            <a:solidFill>
              <a:srgbClr val="000000"/>
            </a:solidFill>
            <a:prstDash val="solid"/>
            <a:miter lim="800000"/>
            <a:headEnd len="sm" w="sm" type="none"/>
            <a:tailEnd len="sm" w="sm" type="none"/>
          </a:ln>
          <a:effectLst>
            <a:outerShdw blurRad="50800" rotWithShape="0" algn="tl" dir="2700000" dist="38100">
              <a:srgbClr val="000000">
                <a:alpha val="41960"/>
              </a:srgbClr>
            </a:outerShdw>
          </a:effectLst>
        </p:spPr>
      </p:pic>
      <p:sp>
        <p:nvSpPr>
          <p:cNvPr id="182" name="Google Shape;182;p8"/>
          <p:cNvSpPr txBox="1"/>
          <p:nvPr/>
        </p:nvSpPr>
        <p:spPr>
          <a:xfrm>
            <a:off x="545700" y="6316100"/>
            <a:ext cx="3000000" cy="63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900"/>
              <a:buFont typeface="Arial"/>
              <a:buNone/>
            </a:pPr>
            <a:r>
              <a:rPr b="1" i="0" lang="pt-BR" sz="2900" u="none" cap="none" strike="noStrike">
                <a:solidFill>
                  <a:schemeClr val="lt1"/>
                </a:solidFill>
                <a:latin typeface="Montserrat"/>
                <a:ea typeface="Montserrat"/>
                <a:cs typeface="Montserrat"/>
                <a:sym typeface="Montserrat"/>
              </a:rPr>
              <a:t>06/05/2024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g1e84d86bcb6_0_14"/>
          <p:cNvSpPr txBox="1"/>
          <p:nvPr>
            <p:ph idx="1" type="body"/>
          </p:nvPr>
        </p:nvSpPr>
        <p:spPr>
          <a:xfrm>
            <a:off x="4978400" y="1110343"/>
            <a:ext cx="6375300" cy="4640100"/>
          </a:xfrm>
          <a:prstGeom prst="rect">
            <a:avLst/>
          </a:prstGeom>
          <a:noFill/>
          <a:ln>
            <a:noFill/>
          </a:ln>
        </p:spPr>
        <p:txBody>
          <a:bodyPr anchorCtr="0" anchor="ctr" bIns="45700" lIns="91425" spcFirstLastPara="1" rIns="91425" wrap="square" tIns="45700">
            <a:normAutofit/>
          </a:bodyPr>
          <a:lstStyle/>
          <a:p>
            <a:pPr indent="-406400" lvl="0" marL="457200" rtl="0" algn="l">
              <a:lnSpc>
                <a:spcPct val="90000"/>
              </a:lnSpc>
              <a:spcBef>
                <a:spcPts val="1000"/>
              </a:spcBef>
              <a:spcAft>
                <a:spcPts val="0"/>
              </a:spcAft>
              <a:buSzPts val="2800"/>
              <a:buChar char="•"/>
            </a:pPr>
            <a:r>
              <a:rPr lang="pt-BR"/>
              <a:t>Lista suspensa</a:t>
            </a:r>
            <a:endParaRPr/>
          </a:p>
          <a:p>
            <a:pPr indent="-406400" lvl="0" marL="457200" rtl="0" algn="l">
              <a:lnSpc>
                <a:spcPct val="90000"/>
              </a:lnSpc>
              <a:spcBef>
                <a:spcPts val="1000"/>
              </a:spcBef>
              <a:spcAft>
                <a:spcPts val="0"/>
              </a:spcAft>
              <a:buSzPts val="2800"/>
              <a:buChar char="•"/>
            </a:pPr>
            <a:r>
              <a:rPr lang="pt-BR"/>
              <a:t>PROCH</a:t>
            </a:r>
            <a:endParaRPr/>
          </a:p>
        </p:txBody>
      </p:sp>
      <p:sp>
        <p:nvSpPr>
          <p:cNvPr id="189" name="Google Shape;189;g1e84d86bcb6_0_14"/>
          <p:cNvSpPr txBox="1"/>
          <p:nvPr>
            <p:ph type="title"/>
          </p:nvPr>
        </p:nvSpPr>
        <p:spPr>
          <a:xfrm>
            <a:off x="736600" y="1110343"/>
            <a:ext cx="3936900" cy="4640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4000"/>
              <a:buNone/>
            </a:pPr>
            <a:r>
              <a:rPr lang="pt-BR" sz="4400"/>
              <a:t>EXEMPLO 7.3</a:t>
            </a:r>
            <a:endParaRPr sz="4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9"/>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EXEMPLO 7.3</a:t>
            </a:r>
            <a:endParaRPr/>
          </a:p>
        </p:txBody>
      </p:sp>
      <p:sp>
        <p:nvSpPr>
          <p:cNvPr id="195" name="Google Shape;195;p9"/>
          <p:cNvSpPr txBox="1"/>
          <p:nvPr/>
        </p:nvSpPr>
        <p:spPr>
          <a:xfrm>
            <a:off x="314325" y="2148580"/>
            <a:ext cx="11563350" cy="2769436"/>
          </a:xfrm>
          <a:prstGeom prst="rect">
            <a:avLst/>
          </a:prstGeom>
          <a:noFill/>
          <a:ln>
            <a:noFill/>
          </a:ln>
        </p:spPr>
        <p:txBody>
          <a:bodyPr anchorCtr="0" anchor="t" bIns="45700" lIns="91425" spcFirstLastPara="1" rIns="91425" wrap="square" tIns="45700">
            <a:normAutofit/>
          </a:bodyPr>
          <a:lstStyle/>
          <a:p>
            <a:pPr indent="-457200" lvl="1" marL="914400" marR="0" rtl="0" algn="just">
              <a:lnSpc>
                <a:spcPct val="90000"/>
              </a:lnSpc>
              <a:spcBef>
                <a:spcPts val="0"/>
              </a:spcBef>
              <a:spcAft>
                <a:spcPts val="0"/>
              </a:spcAft>
              <a:buClr>
                <a:srgbClr val="000E2A"/>
              </a:buClr>
              <a:buSzPts val="3200"/>
              <a:buFont typeface="Arial"/>
              <a:buChar char="•"/>
            </a:pPr>
            <a:r>
              <a:rPr b="0" i="0" lang="pt-BR" sz="3200" u="none" cap="none" strike="noStrike">
                <a:solidFill>
                  <a:srgbClr val="000E2A"/>
                </a:solidFill>
                <a:latin typeface=" Arial"/>
                <a:ea typeface=" Arial"/>
                <a:cs typeface=" Arial"/>
                <a:sym typeface=" Arial"/>
              </a:rPr>
              <a:t>Preencha a célula de resumo de forma que selecionando um ano, apareçam as demais informações da tabela principal.</a:t>
            </a:r>
            <a:r>
              <a:rPr b="0" i="0" lang="pt-BR" sz="3200" u="none" cap="none" strike="noStrike">
                <a:solidFill>
                  <a:srgbClr val="000000"/>
                </a:solidFill>
                <a:latin typeface="Arial"/>
                <a:ea typeface="Arial"/>
                <a:cs typeface="Arial"/>
                <a:sym typeface="Arial"/>
              </a:rPr>
              <a:t> </a:t>
            </a:r>
            <a:endParaRPr b="0" i="0" sz="3200" u="none" cap="none" strike="noStrike">
              <a:solidFill>
                <a:srgbClr val="000000"/>
              </a:solidFill>
              <a:latin typeface="Arial"/>
              <a:ea typeface="Arial"/>
              <a:cs typeface="Arial"/>
              <a:sym typeface="Arial"/>
            </a:endParaRPr>
          </a:p>
          <a:p>
            <a:pPr indent="0" lvl="0" marL="0" marR="0" rtl="0" algn="just">
              <a:lnSpc>
                <a:spcPct val="90000"/>
              </a:lnSpc>
              <a:spcBef>
                <a:spcPts val="0"/>
              </a:spcBef>
              <a:spcAft>
                <a:spcPts val="0"/>
              </a:spcAft>
              <a:buClr>
                <a:srgbClr val="000000"/>
              </a:buClr>
              <a:buSzPts val="3200"/>
              <a:buFont typeface="Arial"/>
              <a:buNone/>
            </a:pPr>
            <a:r>
              <a:t/>
            </a:r>
            <a:endParaRPr b="0" i="0" sz="3200" u="none" cap="none" strike="noStrike">
              <a:solidFill>
                <a:srgbClr val="000000"/>
              </a:solidFill>
              <a:latin typeface="Arial"/>
              <a:ea typeface="Arial"/>
              <a:cs typeface="Arial"/>
              <a:sym typeface="Arial"/>
            </a:endParaRPr>
          </a:p>
          <a:p>
            <a:pPr indent="-457200" lvl="1" marL="914400" marR="0" rtl="0" algn="just">
              <a:lnSpc>
                <a:spcPct val="90000"/>
              </a:lnSpc>
              <a:spcBef>
                <a:spcPts val="0"/>
              </a:spcBef>
              <a:spcAft>
                <a:spcPts val="0"/>
              </a:spcAft>
              <a:buClr>
                <a:srgbClr val="000E2A"/>
              </a:buClr>
              <a:buSzPts val="3200"/>
              <a:buFont typeface="Arial"/>
              <a:buChar char="•"/>
            </a:pPr>
            <a:r>
              <a:rPr b="0" i="0" lang="pt-BR" sz="3200" u="none" cap="none" strike="noStrike">
                <a:solidFill>
                  <a:srgbClr val="000E2A"/>
                </a:solidFill>
                <a:latin typeface=" Arial"/>
                <a:ea typeface=" Arial"/>
                <a:cs typeface=" Arial"/>
                <a:sym typeface=" Arial"/>
              </a:rPr>
              <a:t>Utilize lista suspensa.</a:t>
            </a:r>
            <a:endParaRPr b="0" i="0" sz="3200" u="none" cap="none" strike="noStrike">
              <a:solidFill>
                <a:srgbClr val="000000"/>
              </a:solidFill>
              <a:latin typeface="Arial"/>
              <a:ea typeface="Arial"/>
              <a:cs typeface="Arial"/>
              <a:sym typeface="Arial"/>
            </a:endParaRPr>
          </a:p>
          <a:p>
            <a:pPr indent="0" lvl="0" marL="0" marR="0" rtl="0" algn="just">
              <a:lnSpc>
                <a:spcPct val="90000"/>
              </a:lnSpc>
              <a:spcBef>
                <a:spcPts val="1000"/>
              </a:spcBef>
              <a:spcAft>
                <a:spcPts val="0"/>
              </a:spcAft>
              <a:buClr>
                <a:srgbClr val="000E2A"/>
              </a:buClr>
              <a:buSzPts val="2600"/>
              <a:buFont typeface="Arial"/>
              <a:buNone/>
            </a:pPr>
            <a:r>
              <a:t/>
            </a:r>
            <a:endParaRPr b="0" i="0" sz="2600" u="none" cap="none" strike="noStrike">
              <a:solidFill>
                <a:srgbClr val="000E2A"/>
              </a:solidFill>
              <a:latin typeface=" Arial"/>
              <a:ea typeface=" Arial"/>
              <a:cs typeface=" Arial"/>
              <a:sym typeface=" Arial"/>
            </a:endParaRPr>
          </a:p>
        </p:txBody>
      </p:sp>
      <p:sp>
        <p:nvSpPr>
          <p:cNvPr id="196" name="Google Shape;196;p9"/>
          <p:cNvSpPr txBox="1"/>
          <p:nvPr/>
        </p:nvSpPr>
        <p:spPr>
          <a:xfrm>
            <a:off x="517925" y="6308725"/>
            <a:ext cx="3000000" cy="63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900"/>
              <a:buFont typeface="Arial"/>
              <a:buNone/>
            </a:pPr>
            <a:r>
              <a:rPr b="1" i="0" lang="pt-BR" sz="2900" u="none" cap="none" strike="noStrike">
                <a:solidFill>
                  <a:schemeClr val="lt1"/>
                </a:solidFill>
                <a:latin typeface="Montserrat"/>
                <a:ea typeface="Montserrat"/>
                <a:cs typeface="Montserrat"/>
                <a:sym typeface="Montserrat"/>
              </a:rPr>
              <a:t>06/05/2024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4"/>
          <p:cNvSpPr txBox="1"/>
          <p:nvPr>
            <p:ph idx="1" type="body"/>
          </p:nvPr>
        </p:nvSpPr>
        <p:spPr>
          <a:xfrm>
            <a:off x="4978400" y="1110343"/>
            <a:ext cx="6375300" cy="4640100"/>
          </a:xfrm>
          <a:prstGeom prst="rect">
            <a:avLst/>
          </a:prstGeom>
          <a:noFill/>
          <a:ln>
            <a:noFill/>
          </a:ln>
        </p:spPr>
        <p:txBody>
          <a:bodyPr anchorCtr="0" anchor="ctr" bIns="45700" lIns="91425" spcFirstLastPara="1" rIns="91425" wrap="square" tIns="45700">
            <a:normAutofit/>
          </a:bodyPr>
          <a:lstStyle/>
          <a:p>
            <a:pPr indent="-406400" lvl="0" marL="457200" rtl="0" algn="just">
              <a:lnSpc>
                <a:spcPct val="90000"/>
              </a:lnSpc>
              <a:spcBef>
                <a:spcPts val="500"/>
              </a:spcBef>
              <a:spcAft>
                <a:spcPts val="0"/>
              </a:spcAft>
              <a:buClr>
                <a:schemeClr val="dk2"/>
              </a:buClr>
              <a:buSzPts val="2800"/>
              <a:buChar char="•"/>
            </a:pPr>
            <a:r>
              <a:rPr lang="pt-BR">
                <a:solidFill>
                  <a:schemeClr val="dk2"/>
                </a:solidFill>
                <a:latin typeface=" Arial"/>
                <a:ea typeface=" Arial"/>
                <a:cs typeface=" Arial"/>
                <a:sym typeface=" Arial"/>
              </a:rPr>
              <a:t>PROCH</a:t>
            </a:r>
            <a:endParaRPr/>
          </a:p>
          <a:p>
            <a:pPr indent="-406400" lvl="0" marL="457200" rtl="0" algn="just">
              <a:lnSpc>
                <a:spcPct val="90000"/>
              </a:lnSpc>
              <a:spcBef>
                <a:spcPts val="500"/>
              </a:spcBef>
              <a:spcAft>
                <a:spcPts val="0"/>
              </a:spcAft>
              <a:buClr>
                <a:schemeClr val="dk2"/>
              </a:buClr>
              <a:buSzPts val="2800"/>
              <a:buChar char="•"/>
            </a:pPr>
            <a:r>
              <a:rPr lang="pt-BR">
                <a:solidFill>
                  <a:schemeClr val="dk2"/>
                </a:solidFill>
                <a:latin typeface=" Arial"/>
                <a:ea typeface=" Arial"/>
                <a:cs typeface=" Arial"/>
                <a:sym typeface=" Arial"/>
              </a:rPr>
              <a:t>LIN</a:t>
            </a:r>
            <a:endParaRPr>
              <a:solidFill>
                <a:schemeClr val="dk2"/>
              </a:solidFill>
              <a:latin typeface=" Arial"/>
              <a:ea typeface=" Arial"/>
              <a:cs typeface=" Arial"/>
              <a:sym typeface=" Arial"/>
            </a:endParaRPr>
          </a:p>
          <a:p>
            <a:pPr indent="0" lvl="0" marL="457200" rtl="0" algn="l">
              <a:lnSpc>
                <a:spcPct val="90000"/>
              </a:lnSpc>
              <a:spcBef>
                <a:spcPts val="1000"/>
              </a:spcBef>
              <a:spcAft>
                <a:spcPts val="0"/>
              </a:spcAft>
              <a:buSzPts val="2800"/>
              <a:buNone/>
            </a:pPr>
            <a:r>
              <a:t/>
            </a:r>
            <a:endParaRPr/>
          </a:p>
        </p:txBody>
      </p:sp>
      <p:sp>
        <p:nvSpPr>
          <p:cNvPr id="203" name="Google Shape;203;p4"/>
          <p:cNvSpPr txBox="1"/>
          <p:nvPr>
            <p:ph type="title"/>
          </p:nvPr>
        </p:nvSpPr>
        <p:spPr>
          <a:xfrm>
            <a:off x="736600" y="1110343"/>
            <a:ext cx="3936900" cy="4640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4000"/>
              <a:buNone/>
            </a:pPr>
            <a:r>
              <a:rPr lang="pt-BR" sz="4400"/>
              <a:t>EXEMPLO 7.4</a:t>
            </a:r>
            <a:endParaRPr sz="4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5"/>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EXEMPLO 7.4</a:t>
            </a:r>
            <a:endParaRPr/>
          </a:p>
        </p:txBody>
      </p:sp>
      <p:sp>
        <p:nvSpPr>
          <p:cNvPr id="209" name="Google Shape;209;p5"/>
          <p:cNvSpPr txBox="1"/>
          <p:nvPr/>
        </p:nvSpPr>
        <p:spPr>
          <a:xfrm>
            <a:off x="314325" y="1529148"/>
            <a:ext cx="11563350" cy="2769436"/>
          </a:xfrm>
          <a:prstGeom prst="rect">
            <a:avLst/>
          </a:prstGeom>
          <a:noFill/>
          <a:ln>
            <a:noFill/>
          </a:ln>
        </p:spPr>
        <p:txBody>
          <a:bodyPr anchorCtr="0" anchor="t" bIns="45700" lIns="91425" spcFirstLastPara="1" rIns="91425" wrap="square" tIns="45700">
            <a:normAutofit fontScale="25000" lnSpcReduction="20000"/>
          </a:bodyPr>
          <a:lstStyle/>
          <a:p>
            <a:pPr indent="0" lvl="1" marL="457200" marR="0" rtl="0" algn="just">
              <a:lnSpc>
                <a:spcPct val="110000"/>
              </a:lnSpc>
              <a:spcBef>
                <a:spcPts val="0"/>
              </a:spcBef>
              <a:spcAft>
                <a:spcPts val="0"/>
              </a:spcAft>
              <a:buNone/>
            </a:pPr>
            <a:r>
              <a:rPr b="0" i="0" lang="pt-BR" sz="10400" u="none" cap="none" strike="noStrike">
                <a:solidFill>
                  <a:srgbClr val="000E2A"/>
                </a:solidFill>
                <a:latin typeface=" Arial"/>
                <a:ea typeface=" Arial"/>
                <a:cs typeface=" Arial"/>
                <a:sym typeface=" Arial"/>
              </a:rPr>
              <a:t>A loja FashionStore deseja automatizar o processo de cálculo de faturamento mensal para diferentes produtos de vestuário e acessórios. Uma tabela exibe o preço de venda dos produtos ao longo dos meses, enquanto outra tabela mostra a quantidade vendida em cada mês.</a:t>
            </a:r>
            <a:br>
              <a:rPr b="0" i="0" lang="pt-BR" sz="6700" u="none" cap="none" strike="noStrike">
                <a:solidFill>
                  <a:srgbClr val="000E2A"/>
                </a:solidFill>
                <a:latin typeface=" Arial"/>
                <a:ea typeface=" Arial"/>
                <a:cs typeface=" Arial"/>
                <a:sym typeface=" Arial"/>
              </a:rPr>
            </a:br>
            <a:br>
              <a:rPr b="0" i="0" lang="pt-BR" sz="6700" u="none" cap="none" strike="noStrike">
                <a:solidFill>
                  <a:srgbClr val="000E2A"/>
                </a:solidFill>
                <a:latin typeface=" Arial"/>
                <a:ea typeface=" Arial"/>
                <a:cs typeface=" Arial"/>
                <a:sym typeface=" Arial"/>
              </a:rPr>
            </a:br>
            <a:endParaRPr b="0" i="0" sz="8000" u="none" cap="none" strike="noStrike">
              <a:solidFill>
                <a:srgbClr val="000E2A"/>
              </a:solidFill>
              <a:latin typeface=" Arial"/>
              <a:ea typeface=" Arial"/>
              <a:cs typeface=" Arial"/>
              <a:sym typeface=" Arial"/>
            </a:endParaRPr>
          </a:p>
          <a:p>
            <a:pPr indent="-457200" lvl="1" marL="914400" marR="0" rtl="0" algn="l">
              <a:lnSpc>
                <a:spcPct val="110000"/>
              </a:lnSpc>
              <a:spcBef>
                <a:spcPts val="0"/>
              </a:spcBef>
              <a:spcAft>
                <a:spcPts val="0"/>
              </a:spcAft>
              <a:buClr>
                <a:srgbClr val="000E2A"/>
              </a:buClr>
              <a:buSzPct val="160000"/>
              <a:buFont typeface="Arial"/>
              <a:buChar char="•"/>
            </a:pPr>
            <a:r>
              <a:rPr b="0" i="0" lang="pt-BR" sz="8000" u="none" cap="none" strike="noStrike">
                <a:solidFill>
                  <a:srgbClr val="000E2A"/>
                </a:solidFill>
                <a:latin typeface=" Arial"/>
                <a:ea typeface=" Arial"/>
                <a:cs typeface=" Arial"/>
                <a:sym typeface=" Arial"/>
              </a:rPr>
              <a:t>Resolva, de modo que permita à FashionStore selecionar um produto e visualizar automaticamente o faturamento total para esse produto, calculado com base no preço de venda e na quantidade vendida nos meses indicados.</a:t>
            </a:r>
            <a:br>
              <a:rPr b="0" i="0" lang="pt-BR" sz="8000" u="none" cap="none" strike="noStrike">
                <a:solidFill>
                  <a:srgbClr val="000E2A"/>
                </a:solidFill>
                <a:latin typeface=" Arial"/>
                <a:ea typeface=" Arial"/>
                <a:cs typeface=" Arial"/>
                <a:sym typeface=" Arial"/>
              </a:rPr>
            </a:br>
            <a:br>
              <a:rPr b="0" i="0" lang="pt-BR" sz="8000" u="none" cap="none" strike="noStrike">
                <a:solidFill>
                  <a:srgbClr val="000E2A"/>
                </a:solidFill>
                <a:latin typeface=" Arial"/>
                <a:ea typeface=" Arial"/>
                <a:cs typeface=" Arial"/>
                <a:sym typeface=" Arial"/>
              </a:rPr>
            </a:br>
            <a:endParaRPr b="0" i="0" sz="8000" u="none" cap="none" strike="noStrike">
              <a:solidFill>
                <a:srgbClr val="000E2A"/>
              </a:solidFill>
              <a:latin typeface=" Arial"/>
              <a:ea typeface=" Arial"/>
              <a:cs typeface=" Arial"/>
              <a:sym typeface=" Arial"/>
            </a:endParaRPr>
          </a:p>
          <a:p>
            <a:pPr indent="-457200" lvl="1" marL="914400" marR="0" rtl="0" algn="l">
              <a:lnSpc>
                <a:spcPct val="110000"/>
              </a:lnSpc>
              <a:spcBef>
                <a:spcPts val="0"/>
              </a:spcBef>
              <a:spcAft>
                <a:spcPts val="0"/>
              </a:spcAft>
              <a:buClr>
                <a:srgbClr val="000E2A"/>
              </a:buClr>
              <a:buSzPct val="160000"/>
              <a:buFont typeface="Arial"/>
              <a:buChar char="•"/>
            </a:pPr>
            <a:r>
              <a:rPr b="0" i="0" lang="pt-BR" sz="8000" u="none" cap="none" strike="noStrike">
                <a:solidFill>
                  <a:srgbClr val="000E2A"/>
                </a:solidFill>
                <a:latin typeface=" Arial"/>
                <a:ea typeface=" Arial"/>
                <a:cs typeface=" Arial"/>
                <a:sym typeface=" Arial"/>
              </a:rPr>
              <a:t>Garanta que, ao alterar o produto selecionado, o faturamento seja recalculado automaticamente para os meses correspondentes.</a:t>
            </a:r>
            <a:endParaRPr/>
          </a:p>
          <a:p>
            <a:pPr indent="0" lvl="0" marL="0" marR="0" rtl="0" algn="just">
              <a:lnSpc>
                <a:spcPct val="90000"/>
              </a:lnSpc>
              <a:spcBef>
                <a:spcPts val="1000"/>
              </a:spcBef>
              <a:spcAft>
                <a:spcPts val="0"/>
              </a:spcAft>
              <a:buClr>
                <a:srgbClr val="000E2A"/>
              </a:buClr>
              <a:buSzPts val="2600"/>
              <a:buFont typeface="Arial"/>
              <a:buNone/>
            </a:pPr>
            <a:r>
              <a:t/>
            </a:r>
            <a:endParaRPr b="0" i="0" sz="2600" u="none" cap="none" strike="noStrike">
              <a:solidFill>
                <a:srgbClr val="000E2A"/>
              </a:solidFill>
              <a:latin typeface=" Arial"/>
              <a:ea typeface=" Arial"/>
              <a:cs typeface=" Arial"/>
              <a:sym typeface=" Arial"/>
            </a:endParaRPr>
          </a:p>
        </p:txBody>
      </p:sp>
      <p:sp>
        <p:nvSpPr>
          <p:cNvPr id="210" name="Google Shape;210;p5"/>
          <p:cNvSpPr txBox="1"/>
          <p:nvPr/>
        </p:nvSpPr>
        <p:spPr>
          <a:xfrm>
            <a:off x="517925" y="6308725"/>
            <a:ext cx="3000000" cy="63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900"/>
              <a:buFont typeface="Arial"/>
              <a:buNone/>
            </a:pPr>
            <a:r>
              <a:rPr b="1" i="0" lang="pt-BR" sz="2900" u="none" cap="none" strike="noStrike">
                <a:solidFill>
                  <a:schemeClr val="lt1"/>
                </a:solidFill>
                <a:latin typeface="Montserrat"/>
                <a:ea typeface="Montserrat"/>
                <a:cs typeface="Montserrat"/>
                <a:sym typeface="Montserrat"/>
              </a:rPr>
              <a:t>06/05/2024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g1e84d86bcb6_0_20"/>
          <p:cNvSpPr txBox="1"/>
          <p:nvPr>
            <p:ph idx="1" type="body"/>
          </p:nvPr>
        </p:nvSpPr>
        <p:spPr>
          <a:xfrm>
            <a:off x="4978400" y="1110343"/>
            <a:ext cx="6375300" cy="4640100"/>
          </a:xfrm>
          <a:prstGeom prst="rect">
            <a:avLst/>
          </a:prstGeom>
          <a:noFill/>
          <a:ln>
            <a:noFill/>
          </a:ln>
        </p:spPr>
        <p:txBody>
          <a:bodyPr anchorCtr="0" anchor="ctr" bIns="45700" lIns="91425" spcFirstLastPara="1" rIns="91425" wrap="square" tIns="45700">
            <a:normAutofit/>
          </a:bodyPr>
          <a:lstStyle/>
          <a:p>
            <a:pPr indent="-406400" lvl="0" marL="457200" rtl="0" algn="just">
              <a:lnSpc>
                <a:spcPct val="90000"/>
              </a:lnSpc>
              <a:spcBef>
                <a:spcPts val="500"/>
              </a:spcBef>
              <a:spcAft>
                <a:spcPts val="0"/>
              </a:spcAft>
              <a:buClr>
                <a:schemeClr val="dk2"/>
              </a:buClr>
              <a:buSzPts val="2800"/>
              <a:buChar char="•"/>
            </a:pPr>
            <a:r>
              <a:rPr lang="pt-BR">
                <a:solidFill>
                  <a:schemeClr val="dk2"/>
                </a:solidFill>
                <a:latin typeface=" Arial"/>
                <a:ea typeface=" Arial"/>
                <a:cs typeface=" Arial"/>
                <a:sym typeface=" Arial"/>
              </a:rPr>
              <a:t>ÍNDICE()</a:t>
            </a:r>
            <a:endParaRPr>
              <a:solidFill>
                <a:schemeClr val="dk2"/>
              </a:solidFill>
              <a:latin typeface=" Arial"/>
              <a:ea typeface=" Arial"/>
              <a:cs typeface=" Arial"/>
              <a:sym typeface=" Arial"/>
            </a:endParaRPr>
          </a:p>
          <a:p>
            <a:pPr indent="-406400" lvl="0" marL="457200" rtl="0" algn="just">
              <a:lnSpc>
                <a:spcPct val="90000"/>
              </a:lnSpc>
              <a:spcBef>
                <a:spcPts val="500"/>
              </a:spcBef>
              <a:spcAft>
                <a:spcPts val="0"/>
              </a:spcAft>
              <a:buClr>
                <a:schemeClr val="dk2"/>
              </a:buClr>
              <a:buSzPts val="2800"/>
              <a:buChar char="•"/>
            </a:pPr>
            <a:r>
              <a:rPr lang="pt-BR">
                <a:solidFill>
                  <a:schemeClr val="dk2"/>
                </a:solidFill>
                <a:latin typeface=" Arial"/>
                <a:ea typeface=" Arial"/>
                <a:cs typeface=" Arial"/>
                <a:sym typeface=" Arial"/>
              </a:rPr>
              <a:t>CORRESP().</a:t>
            </a:r>
            <a:endParaRPr sz="1800">
              <a:solidFill>
                <a:srgbClr val="000000"/>
              </a:solidFill>
            </a:endParaRPr>
          </a:p>
          <a:p>
            <a:pPr indent="0" lvl="0" marL="457200" rtl="0" algn="l">
              <a:lnSpc>
                <a:spcPct val="90000"/>
              </a:lnSpc>
              <a:spcBef>
                <a:spcPts val="1000"/>
              </a:spcBef>
              <a:spcAft>
                <a:spcPts val="0"/>
              </a:spcAft>
              <a:buSzPts val="2800"/>
              <a:buNone/>
            </a:pPr>
            <a:r>
              <a:t/>
            </a:r>
            <a:endParaRPr/>
          </a:p>
        </p:txBody>
      </p:sp>
      <p:sp>
        <p:nvSpPr>
          <p:cNvPr id="217" name="Google Shape;217;g1e84d86bcb6_0_20"/>
          <p:cNvSpPr txBox="1"/>
          <p:nvPr>
            <p:ph type="title"/>
          </p:nvPr>
        </p:nvSpPr>
        <p:spPr>
          <a:xfrm>
            <a:off x="736600" y="1110343"/>
            <a:ext cx="3936900" cy="4640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4000"/>
              <a:buNone/>
            </a:pPr>
            <a:r>
              <a:rPr lang="pt-BR" sz="4400"/>
              <a:t>EXEMPLO 7.5</a:t>
            </a:r>
            <a:endParaRPr sz="44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0"/>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EXEMPLO 7.5</a:t>
            </a:r>
            <a:endParaRPr/>
          </a:p>
        </p:txBody>
      </p:sp>
      <p:sp>
        <p:nvSpPr>
          <p:cNvPr id="223" name="Google Shape;223;p10"/>
          <p:cNvSpPr txBox="1"/>
          <p:nvPr/>
        </p:nvSpPr>
        <p:spPr>
          <a:xfrm>
            <a:off x="619125" y="1749554"/>
            <a:ext cx="10953750" cy="4200671"/>
          </a:xfrm>
          <a:prstGeom prst="rect">
            <a:avLst/>
          </a:prstGeom>
          <a:noFill/>
          <a:ln>
            <a:noFill/>
          </a:ln>
        </p:spPr>
        <p:txBody>
          <a:bodyPr anchorCtr="0" anchor="t" bIns="45700" lIns="91425" spcFirstLastPara="1" rIns="91425" wrap="square" tIns="45700">
            <a:normAutofit/>
          </a:bodyPr>
          <a:lstStyle/>
          <a:p>
            <a:pPr indent="-457200" lvl="0" marL="457200" marR="0" rtl="0" algn="just">
              <a:lnSpc>
                <a:spcPct val="90000"/>
              </a:lnSpc>
              <a:spcBef>
                <a:spcPts val="0"/>
              </a:spcBef>
              <a:spcAft>
                <a:spcPts val="0"/>
              </a:spcAft>
              <a:buClr>
                <a:srgbClr val="000E2A"/>
              </a:buClr>
              <a:buSzPts val="3200"/>
              <a:buFont typeface="Arial"/>
              <a:buChar char="•"/>
            </a:pPr>
            <a:r>
              <a:rPr b="0" i="0" lang="pt-BR" sz="3200" u="none" cap="none" strike="noStrike">
                <a:solidFill>
                  <a:srgbClr val="000E2A"/>
                </a:solidFill>
                <a:latin typeface=" Arial"/>
                <a:ea typeface=" Arial"/>
                <a:cs typeface=" Arial"/>
                <a:sym typeface=" Arial"/>
              </a:rPr>
              <a:t>Complete a tabela resumo de forma que, selecionando um tipo de nota (P1, P2...) e uma matéria, a tabela informe o dado correspondente.</a:t>
            </a:r>
            <a:r>
              <a:rPr b="0" i="0" lang="pt-BR"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0" algn="just">
              <a:lnSpc>
                <a:spcPct val="9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just">
              <a:lnSpc>
                <a:spcPct val="9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just">
              <a:lnSpc>
                <a:spcPct val="9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457200" lvl="0" marL="457200" marR="0" rtl="0" algn="just">
              <a:lnSpc>
                <a:spcPct val="90000"/>
              </a:lnSpc>
              <a:spcBef>
                <a:spcPts val="0"/>
              </a:spcBef>
              <a:spcAft>
                <a:spcPts val="0"/>
              </a:spcAft>
              <a:buClr>
                <a:srgbClr val="000E2A"/>
              </a:buClr>
              <a:buSzPts val="3200"/>
              <a:buFont typeface="Arial"/>
              <a:buChar char="•"/>
            </a:pPr>
            <a:r>
              <a:rPr b="0" i="0" lang="pt-BR" sz="3200" u="none" cap="none" strike="noStrike">
                <a:solidFill>
                  <a:srgbClr val="000E2A"/>
                </a:solidFill>
                <a:latin typeface=" Arial"/>
                <a:ea typeface=" Arial"/>
                <a:cs typeface=" Arial"/>
                <a:sym typeface=" Arial"/>
              </a:rPr>
              <a:t>Combine as funções ÍNDICE() e CORRESP().</a:t>
            </a:r>
            <a:endParaRPr b="0" i="0" sz="2200" u="none" cap="none" strike="noStrike">
              <a:solidFill>
                <a:srgbClr val="000000"/>
              </a:solidFill>
              <a:latin typeface="Arial"/>
              <a:ea typeface="Arial"/>
              <a:cs typeface="Arial"/>
              <a:sym typeface="Arial"/>
            </a:endParaRPr>
          </a:p>
          <a:p>
            <a:pPr indent="0" lvl="0" marL="0" marR="0" rtl="0" algn="just">
              <a:lnSpc>
                <a:spcPct val="90000"/>
              </a:lnSpc>
              <a:spcBef>
                <a:spcPts val="1000"/>
              </a:spcBef>
              <a:spcAft>
                <a:spcPts val="0"/>
              </a:spcAft>
              <a:buClr>
                <a:srgbClr val="000E2A"/>
              </a:buClr>
              <a:buSzPts val="2600"/>
              <a:buFont typeface="Arial"/>
              <a:buNone/>
            </a:pPr>
            <a:r>
              <a:t/>
            </a:r>
            <a:endParaRPr b="0" i="0" sz="2600" u="none" cap="none" strike="noStrike">
              <a:solidFill>
                <a:srgbClr val="000E2A"/>
              </a:solidFill>
              <a:latin typeface=" Arial"/>
              <a:ea typeface=" Arial"/>
              <a:cs typeface=" Arial"/>
              <a:sym typeface=" Arial"/>
            </a:endParaRPr>
          </a:p>
        </p:txBody>
      </p:sp>
      <p:sp>
        <p:nvSpPr>
          <p:cNvPr id="224" name="Google Shape;224;p10"/>
          <p:cNvSpPr txBox="1"/>
          <p:nvPr/>
        </p:nvSpPr>
        <p:spPr>
          <a:xfrm>
            <a:off x="392900" y="6322225"/>
            <a:ext cx="3000000" cy="63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900"/>
              <a:buFont typeface="Arial"/>
              <a:buNone/>
            </a:pPr>
            <a:r>
              <a:rPr b="1" i="0" lang="pt-BR" sz="2900" u="none" cap="none" strike="noStrike">
                <a:solidFill>
                  <a:schemeClr val="lt1"/>
                </a:solidFill>
                <a:latin typeface="Montserrat"/>
                <a:ea typeface="Montserrat"/>
                <a:cs typeface="Montserrat"/>
                <a:sym typeface="Montserrat"/>
              </a:rPr>
              <a:t>06/05/2024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g1e84d86bcb6_0_26"/>
          <p:cNvSpPr txBox="1"/>
          <p:nvPr>
            <p:ph idx="1" type="body"/>
          </p:nvPr>
        </p:nvSpPr>
        <p:spPr>
          <a:xfrm>
            <a:off x="4978400" y="1110343"/>
            <a:ext cx="6375300" cy="4640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1000"/>
              </a:spcBef>
              <a:spcAft>
                <a:spcPts val="0"/>
              </a:spcAft>
              <a:buSzPts val="2800"/>
              <a:buNone/>
            </a:pPr>
            <a:r>
              <a:t/>
            </a:r>
            <a:endParaRPr/>
          </a:p>
        </p:txBody>
      </p:sp>
      <p:sp>
        <p:nvSpPr>
          <p:cNvPr id="231" name="Google Shape;231;g1e84d86bcb6_0_26"/>
          <p:cNvSpPr txBox="1"/>
          <p:nvPr>
            <p:ph type="title"/>
          </p:nvPr>
        </p:nvSpPr>
        <p:spPr>
          <a:xfrm>
            <a:off x="736600" y="1110343"/>
            <a:ext cx="3936900" cy="4640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4000"/>
              <a:buNone/>
            </a:pPr>
            <a:r>
              <a:rPr lang="pt-BR" sz="4400"/>
              <a:t>PROBLEMA 7.1</a:t>
            </a:r>
            <a:endParaRPr sz="44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g1ff4c7318e1_0_39"/>
          <p:cNvSpPr txBox="1"/>
          <p:nvPr>
            <p:ph type="title"/>
          </p:nvPr>
        </p:nvSpPr>
        <p:spPr>
          <a:xfrm>
            <a:off x="152400" y="131762"/>
            <a:ext cx="9709200" cy="549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PROBLEMA 7.1</a:t>
            </a:r>
            <a:endParaRPr/>
          </a:p>
        </p:txBody>
      </p:sp>
      <p:sp>
        <p:nvSpPr>
          <p:cNvPr id="237" name="Google Shape;237;g1ff4c7318e1_0_39"/>
          <p:cNvSpPr txBox="1"/>
          <p:nvPr/>
        </p:nvSpPr>
        <p:spPr>
          <a:xfrm>
            <a:off x="628650" y="1293276"/>
            <a:ext cx="10940400" cy="4887300"/>
          </a:xfrm>
          <a:prstGeom prst="rect">
            <a:avLst/>
          </a:prstGeom>
          <a:noFill/>
          <a:ln>
            <a:noFill/>
          </a:ln>
        </p:spPr>
        <p:txBody>
          <a:bodyPr anchorCtr="0" anchor="t" bIns="45700" lIns="91425" spcFirstLastPara="1" rIns="91425" wrap="square" tIns="45700">
            <a:normAutofit/>
          </a:bodyPr>
          <a:lstStyle/>
          <a:p>
            <a:pPr indent="0" lvl="0" marL="457200" marR="0" rtl="0" algn="just">
              <a:lnSpc>
                <a:spcPct val="90000"/>
              </a:lnSpc>
              <a:spcBef>
                <a:spcPts val="0"/>
              </a:spcBef>
              <a:spcAft>
                <a:spcPts val="0"/>
              </a:spcAft>
              <a:buClr>
                <a:srgbClr val="000000"/>
              </a:buClr>
              <a:buSzPts val="3200"/>
              <a:buFont typeface="Arial"/>
              <a:buNone/>
            </a:pPr>
            <a:r>
              <a:rPr b="0" i="0" lang="pt-BR" sz="3200" u="none" cap="none" strike="noStrike">
                <a:solidFill>
                  <a:schemeClr val="dk2"/>
                </a:solidFill>
                <a:latin typeface=" Arial"/>
                <a:ea typeface=" Arial"/>
                <a:cs typeface=" Arial"/>
                <a:sym typeface=" Arial"/>
              </a:rPr>
              <a:t>O professor Oswaldo irá se aposentar esse ano e os alunos do PET farão um jantar de despedida para ele. Para isso, foi realizada uma pesquisa de preço de alimentos necessários em três mercados diferentes. Os  preços registrados estão indicados na tabela “Lista de compras”. </a:t>
            </a:r>
            <a:endParaRPr b="0" i="0" sz="1400" u="none" cap="none" strike="noStrike">
              <a:solidFill>
                <a:srgbClr val="000000"/>
              </a:solidFill>
              <a:latin typeface="Arial"/>
              <a:ea typeface="Arial"/>
              <a:cs typeface="Arial"/>
              <a:sym typeface="Arial"/>
            </a:endParaRPr>
          </a:p>
          <a:p>
            <a:pPr indent="0" lvl="0" marL="457200" marR="0" rtl="0" algn="l">
              <a:lnSpc>
                <a:spcPct val="90000"/>
              </a:lnSpc>
              <a:spcBef>
                <a:spcPts val="0"/>
              </a:spcBef>
              <a:spcAft>
                <a:spcPts val="0"/>
              </a:spcAft>
              <a:buClr>
                <a:srgbClr val="000000"/>
              </a:buClr>
              <a:buSzPts val="3200"/>
              <a:buFont typeface="Arial"/>
              <a:buNone/>
            </a:pPr>
            <a:r>
              <a:t/>
            </a:r>
            <a:endParaRPr b="0" i="0" sz="3200" u="none" cap="none" strike="noStrike">
              <a:solidFill>
                <a:srgbClr val="000E2A"/>
              </a:solidFill>
              <a:latin typeface=" Arial"/>
              <a:ea typeface=" Arial"/>
              <a:cs typeface=" Arial"/>
              <a:sym typeface=" Arial"/>
            </a:endParaRPr>
          </a:p>
        </p:txBody>
      </p:sp>
      <p:sp>
        <p:nvSpPr>
          <p:cNvPr id="238" name="Google Shape;238;g1ff4c7318e1_0_39"/>
          <p:cNvSpPr txBox="1"/>
          <p:nvPr/>
        </p:nvSpPr>
        <p:spPr>
          <a:xfrm>
            <a:off x="628650" y="6317950"/>
            <a:ext cx="3000000" cy="63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900"/>
              <a:buFont typeface="Arial"/>
              <a:buNone/>
            </a:pPr>
            <a:r>
              <a:rPr b="1" i="0" lang="pt-BR" sz="2900" u="none" cap="none" strike="noStrike">
                <a:solidFill>
                  <a:schemeClr val="lt1"/>
                </a:solidFill>
                <a:latin typeface="Montserrat"/>
                <a:ea typeface="Montserrat"/>
                <a:cs typeface="Montserrat"/>
                <a:sym typeface="Montserrat"/>
              </a:rPr>
              <a:t>06/05/2024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13"/>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PROBLEMA 7.1</a:t>
            </a:r>
            <a:endParaRPr/>
          </a:p>
        </p:txBody>
      </p:sp>
      <p:sp>
        <p:nvSpPr>
          <p:cNvPr id="244" name="Google Shape;244;p13"/>
          <p:cNvSpPr txBox="1"/>
          <p:nvPr/>
        </p:nvSpPr>
        <p:spPr>
          <a:xfrm>
            <a:off x="152400" y="1471259"/>
            <a:ext cx="11485677" cy="4651245"/>
          </a:xfrm>
          <a:prstGeom prst="rect">
            <a:avLst/>
          </a:prstGeom>
          <a:noFill/>
          <a:ln>
            <a:noFill/>
          </a:ln>
        </p:spPr>
        <p:txBody>
          <a:bodyPr anchorCtr="0" anchor="t" bIns="45700" lIns="91425" spcFirstLastPara="1" rIns="91425" wrap="square" tIns="45700">
            <a:normAutofit/>
          </a:bodyPr>
          <a:lstStyle/>
          <a:p>
            <a:pPr indent="-457200" lvl="1" marL="914400" marR="0" rtl="0" algn="just">
              <a:lnSpc>
                <a:spcPct val="90000"/>
              </a:lnSpc>
              <a:spcBef>
                <a:spcPts val="0"/>
              </a:spcBef>
              <a:spcAft>
                <a:spcPts val="0"/>
              </a:spcAft>
              <a:buClr>
                <a:srgbClr val="000E2A"/>
              </a:buClr>
              <a:buSzPts val="3200"/>
              <a:buFont typeface="Arial"/>
              <a:buChar char="•"/>
            </a:pPr>
            <a:r>
              <a:rPr b="0" i="0" lang="pt-BR" sz="3200" u="none" cap="none" strike="noStrike">
                <a:solidFill>
                  <a:srgbClr val="000E2A"/>
                </a:solidFill>
                <a:latin typeface=" Arial"/>
                <a:ea typeface=" Arial"/>
                <a:cs typeface=" Arial"/>
                <a:sym typeface=" Arial"/>
              </a:rPr>
              <a:t>Preencha a tabela “Melhores preços” indicando os melhores valores de preço e em qual supermercado eles se encontram. Após preencher a tabela, calcule o valor total da compra.</a:t>
            </a:r>
            <a:endParaRPr b="0" i="0" sz="1400" u="none" cap="none" strike="noStrike">
              <a:solidFill>
                <a:srgbClr val="000000"/>
              </a:solidFill>
              <a:latin typeface="Arial"/>
              <a:ea typeface="Arial"/>
              <a:cs typeface="Arial"/>
              <a:sym typeface="Arial"/>
            </a:endParaRPr>
          </a:p>
          <a:p>
            <a:pPr indent="0" lvl="1" marL="457200" marR="0" rtl="0" algn="just">
              <a:lnSpc>
                <a:spcPct val="90000"/>
              </a:lnSpc>
              <a:spcBef>
                <a:spcPts val="1000"/>
              </a:spcBef>
              <a:spcAft>
                <a:spcPts val="0"/>
              </a:spcAft>
              <a:buClr>
                <a:srgbClr val="AE8888"/>
              </a:buClr>
              <a:buSzPts val="3200"/>
              <a:buFont typeface="Arial"/>
              <a:buNone/>
            </a:pPr>
            <a:r>
              <a:t/>
            </a:r>
            <a:endParaRPr b="0" i="0" sz="3200" u="none" cap="none" strike="noStrike">
              <a:solidFill>
                <a:srgbClr val="000E2A"/>
              </a:solidFill>
              <a:latin typeface=" Arial"/>
              <a:ea typeface=" Arial"/>
              <a:cs typeface=" Arial"/>
              <a:sym typeface=" Arial"/>
            </a:endParaRPr>
          </a:p>
          <a:p>
            <a:pPr indent="0" lvl="0" marL="1371600" marR="0" rtl="0" algn="just">
              <a:lnSpc>
                <a:spcPct val="90000"/>
              </a:lnSpc>
              <a:spcBef>
                <a:spcPts val="1000"/>
              </a:spcBef>
              <a:spcAft>
                <a:spcPts val="0"/>
              </a:spcAft>
              <a:buClr>
                <a:srgbClr val="000000"/>
              </a:buClr>
              <a:buSzPts val="2800"/>
              <a:buFont typeface="Arial"/>
              <a:buNone/>
            </a:pPr>
            <a:r>
              <a:rPr b="0" i="0" lang="pt-BR" sz="2800" u="none" cap="none" strike="noStrike">
                <a:solidFill>
                  <a:srgbClr val="000E2A"/>
                </a:solidFill>
                <a:latin typeface=" Arial"/>
                <a:ea typeface=" Arial"/>
                <a:cs typeface=" Arial"/>
                <a:sym typeface=" Arial"/>
              </a:rPr>
              <a:t>DICA:</a:t>
            </a:r>
            <a:endParaRPr b="0" i="0" sz="1400" u="none" cap="none" strike="noStrike">
              <a:solidFill>
                <a:srgbClr val="000000"/>
              </a:solidFill>
              <a:latin typeface="Arial"/>
              <a:ea typeface="Arial"/>
              <a:cs typeface="Arial"/>
              <a:sym typeface="Arial"/>
            </a:endParaRPr>
          </a:p>
          <a:p>
            <a:pPr indent="-457200" lvl="3" marL="1828800" marR="0" rtl="0" algn="just">
              <a:lnSpc>
                <a:spcPct val="90000"/>
              </a:lnSpc>
              <a:spcBef>
                <a:spcPts val="1000"/>
              </a:spcBef>
              <a:spcAft>
                <a:spcPts val="0"/>
              </a:spcAft>
              <a:buClr>
                <a:srgbClr val="000E2A"/>
              </a:buClr>
              <a:buSzPts val="2400"/>
              <a:buFont typeface="Arial"/>
              <a:buChar char="•"/>
            </a:pPr>
            <a:r>
              <a:rPr b="1" i="0" lang="pt-BR" sz="2400" u="none" cap="none" strike="noStrike">
                <a:solidFill>
                  <a:srgbClr val="000E2A"/>
                </a:solidFill>
                <a:latin typeface=" Arial"/>
                <a:ea typeface=" Arial"/>
                <a:cs typeface=" Arial"/>
                <a:sym typeface=" Arial"/>
              </a:rPr>
              <a:t>Utilize a função PROCV() e coloque todos os preços classificados em ordem crescente.</a:t>
            </a:r>
            <a:endParaRPr b="0" i="0" sz="1400" u="none" cap="none" strike="noStrike">
              <a:solidFill>
                <a:srgbClr val="000000"/>
              </a:solidFill>
              <a:latin typeface="Arial"/>
              <a:ea typeface="Arial"/>
              <a:cs typeface="Arial"/>
              <a:sym typeface="Arial"/>
            </a:endParaRPr>
          </a:p>
        </p:txBody>
      </p:sp>
      <p:sp>
        <p:nvSpPr>
          <p:cNvPr id="245" name="Google Shape;245;p13"/>
          <p:cNvSpPr txBox="1"/>
          <p:nvPr/>
        </p:nvSpPr>
        <p:spPr>
          <a:xfrm>
            <a:off x="626275" y="6304350"/>
            <a:ext cx="3000000" cy="63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900"/>
              <a:buFont typeface="Arial"/>
              <a:buNone/>
            </a:pPr>
            <a:r>
              <a:rPr b="1" i="0" lang="pt-BR" sz="2900" u="none" cap="none" strike="noStrike">
                <a:solidFill>
                  <a:schemeClr val="lt1"/>
                </a:solidFill>
                <a:latin typeface="Montserrat"/>
                <a:ea typeface="Montserrat"/>
                <a:cs typeface="Montserrat"/>
                <a:sym typeface="Montserrat"/>
              </a:rPr>
              <a:t>06/05/2024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
          <p:cNvSpPr txBox="1"/>
          <p:nvPr>
            <p:ph idx="1" type="body"/>
          </p:nvPr>
        </p:nvSpPr>
        <p:spPr>
          <a:xfrm>
            <a:off x="634989" y="1562100"/>
            <a:ext cx="3219559" cy="4388534"/>
          </a:xfrm>
          <a:prstGeom prst="rect">
            <a:avLst/>
          </a:prstGeom>
          <a:noFill/>
          <a:ln>
            <a:noFill/>
          </a:ln>
        </p:spPr>
        <p:txBody>
          <a:bodyPr anchorCtr="0" anchor="t" bIns="45700" lIns="91425" spcFirstLastPara="1" rIns="91425" wrap="square" tIns="45700">
            <a:normAutofit fontScale="92500" lnSpcReduction="20000"/>
          </a:bodyPr>
          <a:lstStyle/>
          <a:p>
            <a:pPr indent="-571500" lvl="0" marL="571500" rtl="0" algn="l">
              <a:lnSpc>
                <a:spcPct val="90000"/>
              </a:lnSpc>
              <a:spcBef>
                <a:spcPts val="0"/>
              </a:spcBef>
              <a:spcAft>
                <a:spcPts val="0"/>
              </a:spcAft>
              <a:buClr>
                <a:schemeClr val="accent1"/>
              </a:buClr>
              <a:buSzPct val="100000"/>
              <a:buFont typeface="Arial"/>
              <a:buChar char="•"/>
            </a:pPr>
            <a:r>
              <a:rPr lang="pt-BR" sz="3600">
                <a:solidFill>
                  <a:schemeClr val="accent1"/>
                </a:solidFill>
              </a:rPr>
              <a:t>PROCV</a:t>
            </a:r>
            <a:r>
              <a:rPr b="1" lang="pt-BR" sz="3600">
                <a:solidFill>
                  <a:schemeClr val="accent1"/>
                </a:solidFill>
              </a:rPr>
              <a:t>; </a:t>
            </a:r>
            <a:endParaRPr/>
          </a:p>
          <a:p>
            <a:pPr indent="0" lvl="0" marL="0" rtl="0" algn="l">
              <a:lnSpc>
                <a:spcPct val="90000"/>
              </a:lnSpc>
              <a:spcBef>
                <a:spcPts val="0"/>
              </a:spcBef>
              <a:spcAft>
                <a:spcPts val="0"/>
              </a:spcAft>
              <a:buClr>
                <a:schemeClr val="accent1"/>
              </a:buClr>
              <a:buSzPct val="100000"/>
              <a:buNone/>
            </a:pPr>
            <a:r>
              <a:rPr b="1" lang="pt-BR" sz="3600">
                <a:solidFill>
                  <a:schemeClr val="accent1"/>
                </a:solidFill>
              </a:rPr>
              <a:t>  </a:t>
            </a:r>
            <a:endParaRPr/>
          </a:p>
          <a:p>
            <a:pPr indent="-571500" lvl="0" marL="571500" rtl="0" algn="l">
              <a:lnSpc>
                <a:spcPct val="90000"/>
              </a:lnSpc>
              <a:spcBef>
                <a:spcPts val="0"/>
              </a:spcBef>
              <a:spcAft>
                <a:spcPts val="0"/>
              </a:spcAft>
              <a:buClr>
                <a:schemeClr val="accent1"/>
              </a:buClr>
              <a:buSzPct val="100000"/>
              <a:buFont typeface="Arial"/>
              <a:buChar char="•"/>
            </a:pPr>
            <a:r>
              <a:rPr lang="pt-BR" sz="3600">
                <a:solidFill>
                  <a:schemeClr val="accent1"/>
                </a:solidFill>
              </a:rPr>
              <a:t>PROCH;</a:t>
            </a:r>
            <a:endParaRPr/>
          </a:p>
          <a:p>
            <a:pPr indent="0" lvl="0" marL="0" rtl="0" algn="l">
              <a:lnSpc>
                <a:spcPct val="90000"/>
              </a:lnSpc>
              <a:spcBef>
                <a:spcPts val="0"/>
              </a:spcBef>
              <a:spcAft>
                <a:spcPts val="0"/>
              </a:spcAft>
              <a:buClr>
                <a:schemeClr val="accent1"/>
              </a:buClr>
              <a:buSzPct val="100000"/>
              <a:buNone/>
            </a:pPr>
            <a:r>
              <a:t/>
            </a:r>
            <a:endParaRPr sz="3600">
              <a:solidFill>
                <a:schemeClr val="accent1"/>
              </a:solidFill>
            </a:endParaRPr>
          </a:p>
          <a:p>
            <a:pPr indent="-571500" lvl="0" marL="571500" rtl="0" algn="l">
              <a:lnSpc>
                <a:spcPct val="90000"/>
              </a:lnSpc>
              <a:spcBef>
                <a:spcPts val="0"/>
              </a:spcBef>
              <a:spcAft>
                <a:spcPts val="0"/>
              </a:spcAft>
              <a:buClr>
                <a:schemeClr val="accent1"/>
              </a:buClr>
              <a:buSzPct val="100000"/>
              <a:buFont typeface="Arial"/>
              <a:buChar char="•"/>
            </a:pPr>
            <a:r>
              <a:rPr lang="pt-BR" sz="3600">
                <a:solidFill>
                  <a:schemeClr val="accent1"/>
                </a:solidFill>
              </a:rPr>
              <a:t>ÍNDICE;</a:t>
            </a:r>
            <a:endParaRPr/>
          </a:p>
          <a:p>
            <a:pPr indent="0" lvl="0" marL="0" rtl="0" algn="l">
              <a:lnSpc>
                <a:spcPct val="90000"/>
              </a:lnSpc>
              <a:spcBef>
                <a:spcPts val="0"/>
              </a:spcBef>
              <a:spcAft>
                <a:spcPts val="0"/>
              </a:spcAft>
              <a:buClr>
                <a:schemeClr val="accent1"/>
              </a:buClr>
              <a:buSzPct val="100000"/>
              <a:buNone/>
            </a:pPr>
            <a:r>
              <a:t/>
            </a:r>
            <a:endParaRPr sz="3600">
              <a:solidFill>
                <a:schemeClr val="accent1"/>
              </a:solidFill>
            </a:endParaRPr>
          </a:p>
          <a:p>
            <a:pPr indent="-571500" lvl="0" marL="571500" rtl="0" algn="l">
              <a:lnSpc>
                <a:spcPct val="90000"/>
              </a:lnSpc>
              <a:spcBef>
                <a:spcPts val="0"/>
              </a:spcBef>
              <a:spcAft>
                <a:spcPts val="0"/>
              </a:spcAft>
              <a:buClr>
                <a:schemeClr val="accent1"/>
              </a:buClr>
              <a:buSzPct val="100000"/>
              <a:buFont typeface="Arial"/>
              <a:buChar char="•"/>
            </a:pPr>
            <a:r>
              <a:rPr lang="pt-BR" sz="3600">
                <a:solidFill>
                  <a:schemeClr val="accent1"/>
                </a:solidFill>
              </a:rPr>
              <a:t>CORRESP;</a:t>
            </a:r>
            <a:endParaRPr/>
          </a:p>
          <a:p>
            <a:pPr indent="0" lvl="0" marL="0" rtl="0" algn="l">
              <a:lnSpc>
                <a:spcPct val="90000"/>
              </a:lnSpc>
              <a:spcBef>
                <a:spcPts val="0"/>
              </a:spcBef>
              <a:spcAft>
                <a:spcPts val="0"/>
              </a:spcAft>
              <a:buClr>
                <a:schemeClr val="accent1"/>
              </a:buClr>
              <a:buSzPct val="100000"/>
              <a:buNone/>
            </a:pPr>
            <a:r>
              <a:t/>
            </a:r>
            <a:endParaRPr sz="3600">
              <a:solidFill>
                <a:schemeClr val="accent1"/>
              </a:solidFill>
            </a:endParaRPr>
          </a:p>
          <a:p>
            <a:pPr indent="-571500" lvl="0" marL="571500" rtl="0" algn="l">
              <a:lnSpc>
                <a:spcPct val="90000"/>
              </a:lnSpc>
              <a:spcBef>
                <a:spcPts val="0"/>
              </a:spcBef>
              <a:spcAft>
                <a:spcPts val="0"/>
              </a:spcAft>
              <a:buClr>
                <a:schemeClr val="accent1"/>
              </a:buClr>
              <a:buSzPct val="100000"/>
              <a:buFont typeface="Arial"/>
              <a:buChar char="•"/>
            </a:pPr>
            <a:r>
              <a:rPr lang="pt-BR" sz="3600">
                <a:solidFill>
                  <a:schemeClr val="accent1"/>
                </a:solidFill>
              </a:rPr>
              <a:t>LIN;</a:t>
            </a:r>
            <a:endParaRPr/>
          </a:p>
          <a:p>
            <a:pPr indent="0" lvl="0" marL="0" rtl="0" algn="l">
              <a:lnSpc>
                <a:spcPct val="90000"/>
              </a:lnSpc>
              <a:spcBef>
                <a:spcPts val="0"/>
              </a:spcBef>
              <a:spcAft>
                <a:spcPts val="0"/>
              </a:spcAft>
              <a:buClr>
                <a:schemeClr val="accent1"/>
              </a:buClr>
              <a:buSzPct val="100000"/>
              <a:buNone/>
            </a:pPr>
            <a:r>
              <a:t/>
            </a:r>
            <a:endParaRPr sz="3600">
              <a:solidFill>
                <a:schemeClr val="accent1"/>
              </a:solidFill>
            </a:endParaRPr>
          </a:p>
          <a:p>
            <a:pPr indent="-571500" lvl="0" marL="571500" rtl="0" algn="l">
              <a:lnSpc>
                <a:spcPct val="90000"/>
              </a:lnSpc>
              <a:spcBef>
                <a:spcPts val="0"/>
              </a:spcBef>
              <a:spcAft>
                <a:spcPts val="0"/>
              </a:spcAft>
              <a:buClr>
                <a:schemeClr val="accent1"/>
              </a:buClr>
              <a:buSzPct val="100000"/>
              <a:buFont typeface="Arial"/>
              <a:buChar char="•"/>
            </a:pPr>
            <a:r>
              <a:rPr lang="pt-BR" sz="3600">
                <a:solidFill>
                  <a:schemeClr val="accent1"/>
                </a:solidFill>
              </a:rPr>
              <a:t>COL</a:t>
            </a:r>
            <a:r>
              <a:rPr b="1" lang="pt-BR" sz="3600">
                <a:solidFill>
                  <a:schemeClr val="accent1"/>
                </a:solidFill>
              </a:rPr>
              <a:t>.                 </a:t>
            </a:r>
            <a:endParaRPr b="1"/>
          </a:p>
          <a:p>
            <a:pPr indent="0" lvl="0" marL="0" rtl="0" algn="l">
              <a:lnSpc>
                <a:spcPct val="90000"/>
              </a:lnSpc>
              <a:spcBef>
                <a:spcPts val="1000"/>
              </a:spcBef>
              <a:spcAft>
                <a:spcPts val="0"/>
              </a:spcAft>
              <a:buClr>
                <a:srgbClr val="000E2A"/>
              </a:buClr>
              <a:buSzPct val="100000"/>
              <a:buNone/>
            </a:pPr>
            <a:r>
              <a:t/>
            </a:r>
            <a:endParaRPr b="1" sz="3600">
              <a:solidFill>
                <a:schemeClr val="accent1"/>
              </a:solidFill>
            </a:endParaRPr>
          </a:p>
          <a:p>
            <a:pPr indent="-304482" lvl="0" marL="457200" rtl="0" algn="l">
              <a:lnSpc>
                <a:spcPct val="90000"/>
              </a:lnSpc>
              <a:spcBef>
                <a:spcPts val="1000"/>
              </a:spcBef>
              <a:spcAft>
                <a:spcPts val="0"/>
              </a:spcAft>
              <a:buClr>
                <a:schemeClr val="accent1"/>
              </a:buClr>
              <a:buSzPct val="100000"/>
              <a:buFont typeface="Arial"/>
              <a:buNone/>
            </a:pPr>
            <a:r>
              <a:t/>
            </a:r>
            <a:endParaRPr/>
          </a:p>
          <a:p>
            <a:pPr indent="0" lvl="0" marL="0" rtl="0" algn="l">
              <a:lnSpc>
                <a:spcPct val="90000"/>
              </a:lnSpc>
              <a:spcBef>
                <a:spcPts val="1000"/>
              </a:spcBef>
              <a:spcAft>
                <a:spcPts val="0"/>
              </a:spcAft>
              <a:buClr>
                <a:srgbClr val="000E2A"/>
              </a:buClr>
              <a:buSzPct val="100000"/>
              <a:buNone/>
            </a:pPr>
            <a:r>
              <a:t/>
            </a:r>
            <a:endParaRPr/>
          </a:p>
        </p:txBody>
      </p:sp>
      <p:sp>
        <p:nvSpPr>
          <p:cNvPr id="122" name="Google Shape;122;p2"/>
          <p:cNvSpPr txBox="1"/>
          <p:nvPr>
            <p:ph idx="10" type="dt"/>
          </p:nvPr>
        </p:nvSpPr>
        <p:spPr>
          <a:xfrm>
            <a:off x="635000" y="6377940"/>
            <a:ext cx="2743200" cy="3651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t-BR"/>
              <a:t>06/05/2024</a:t>
            </a:r>
            <a:endParaRPr/>
          </a:p>
        </p:txBody>
      </p:sp>
      <p:sp>
        <p:nvSpPr>
          <p:cNvPr id="123" name="Google Shape;123;p2"/>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CONTEÚDO DA AULA</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g1ff4c7318e1_0_45"/>
          <p:cNvSpPr txBox="1"/>
          <p:nvPr>
            <p:ph type="title"/>
          </p:nvPr>
        </p:nvSpPr>
        <p:spPr>
          <a:xfrm>
            <a:off x="152400" y="131762"/>
            <a:ext cx="9709200" cy="549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PROBLEMA 7.1</a:t>
            </a:r>
            <a:endParaRPr/>
          </a:p>
        </p:txBody>
      </p:sp>
      <p:sp>
        <p:nvSpPr>
          <p:cNvPr id="251" name="Google Shape;251;g1ff4c7318e1_0_45"/>
          <p:cNvSpPr txBox="1"/>
          <p:nvPr/>
        </p:nvSpPr>
        <p:spPr>
          <a:xfrm>
            <a:off x="628650" y="1293276"/>
            <a:ext cx="10940400" cy="4887300"/>
          </a:xfrm>
          <a:prstGeom prst="rect">
            <a:avLst/>
          </a:prstGeom>
          <a:noFill/>
          <a:ln>
            <a:noFill/>
          </a:ln>
        </p:spPr>
        <p:txBody>
          <a:bodyPr anchorCtr="0" anchor="t" bIns="45700" lIns="91425" spcFirstLastPara="1" rIns="91425" wrap="square" tIns="45700">
            <a:normAutofit/>
          </a:bodyPr>
          <a:lstStyle/>
          <a:p>
            <a:pPr indent="-457200" lvl="0" marL="457200" marR="0" rtl="0" algn="l">
              <a:lnSpc>
                <a:spcPct val="90000"/>
              </a:lnSpc>
              <a:spcBef>
                <a:spcPts val="0"/>
              </a:spcBef>
              <a:spcAft>
                <a:spcPts val="0"/>
              </a:spcAft>
              <a:buClr>
                <a:srgbClr val="000E2A"/>
              </a:buClr>
              <a:buSzPts val="3200"/>
              <a:buFont typeface="Arial"/>
              <a:buChar char="•"/>
            </a:pPr>
            <a:r>
              <a:rPr b="0" i="0" lang="pt-BR" sz="3200" u="none" cap="none" strike="noStrike">
                <a:solidFill>
                  <a:srgbClr val="000E2A"/>
                </a:solidFill>
                <a:latin typeface=" Arial"/>
                <a:ea typeface=" Arial"/>
                <a:cs typeface=" Arial"/>
                <a:sym typeface=" Arial"/>
              </a:rPr>
              <a:t>Suponha que os alunos do PET irão comprar todos os itens em somente um supermercado.</a:t>
            </a:r>
            <a:r>
              <a:rPr b="0" i="0" lang="pt-BR" sz="1400" u="none" cap="none" strike="noStrike">
                <a:solidFill>
                  <a:srgbClr val="000000"/>
                </a:solidFill>
                <a:latin typeface="Arial"/>
                <a:ea typeface="Arial"/>
                <a:cs typeface="Arial"/>
                <a:sym typeface="Arial"/>
              </a:rPr>
              <a:t> </a:t>
            </a:r>
            <a:r>
              <a:rPr b="0" i="0" lang="pt-BR" sz="3200" u="none" cap="none" strike="noStrike">
                <a:solidFill>
                  <a:srgbClr val="000E2A"/>
                </a:solidFill>
                <a:latin typeface=" Arial"/>
                <a:ea typeface=" Arial"/>
                <a:cs typeface=" Arial"/>
                <a:sym typeface=" Arial"/>
              </a:rPr>
              <a:t>Preencha a tabela “Compras” com o preço total da compra nos supermercados “A”, “B” e “C” </a:t>
            </a:r>
            <a:r>
              <a:rPr b="1" i="0" lang="pt-BR" sz="3200" u="none" cap="none" strike="noStrike">
                <a:solidFill>
                  <a:srgbClr val="000E2A"/>
                </a:solidFill>
                <a:latin typeface=" Arial"/>
                <a:ea typeface=" Arial"/>
                <a:cs typeface=" Arial"/>
                <a:sym typeface=" Arial"/>
              </a:rPr>
              <a:t>referente à Tabela “Lista de compras”.</a:t>
            </a:r>
            <a:endParaRPr b="1" i="0" sz="3200" u="none" cap="none" strike="noStrike">
              <a:solidFill>
                <a:srgbClr val="000E2A"/>
              </a:solidFill>
              <a:latin typeface=" Arial"/>
              <a:ea typeface=" Arial"/>
              <a:cs typeface=" Arial"/>
              <a:sym typeface=" Arial"/>
            </a:endParaRPr>
          </a:p>
          <a:p>
            <a:pPr indent="0" lvl="0" marL="457200" marR="0" rtl="0" algn="just">
              <a:lnSpc>
                <a:spcPct val="90000"/>
              </a:lnSpc>
              <a:spcBef>
                <a:spcPts val="1000"/>
              </a:spcBef>
              <a:spcAft>
                <a:spcPts val="0"/>
              </a:spcAft>
              <a:buClr>
                <a:srgbClr val="000000"/>
              </a:buClr>
              <a:buSzPts val="2800"/>
              <a:buFont typeface="Arial"/>
              <a:buNone/>
            </a:pPr>
            <a:r>
              <a:t/>
            </a:r>
            <a:endParaRPr b="0" i="0" sz="3200" u="none" cap="none" strike="noStrike">
              <a:solidFill>
                <a:schemeClr val="dk2"/>
              </a:solidFill>
              <a:latin typeface=" Arial"/>
              <a:ea typeface=" Arial"/>
              <a:cs typeface=" Arial"/>
              <a:sym typeface=" Arial"/>
            </a:endParaRPr>
          </a:p>
          <a:p>
            <a:pPr indent="0" lvl="0" marL="457200" marR="0" rtl="0" algn="just">
              <a:lnSpc>
                <a:spcPct val="90000"/>
              </a:lnSpc>
              <a:spcBef>
                <a:spcPts val="1000"/>
              </a:spcBef>
              <a:spcAft>
                <a:spcPts val="0"/>
              </a:spcAft>
              <a:buClr>
                <a:srgbClr val="000000"/>
              </a:buClr>
              <a:buSzPts val="2800"/>
              <a:buFont typeface="Arial"/>
              <a:buNone/>
            </a:pPr>
            <a:r>
              <a:rPr b="0" i="0" lang="pt-BR" sz="2800" u="none" cap="none" strike="noStrike">
                <a:solidFill>
                  <a:schemeClr val="dk2"/>
                </a:solidFill>
                <a:latin typeface=" Arial"/>
                <a:ea typeface=" Arial"/>
                <a:cs typeface=" Arial"/>
                <a:sym typeface=" Arial"/>
              </a:rPr>
              <a:t>DICA:</a:t>
            </a:r>
            <a:endParaRPr b="0" i="0" sz="1400" u="none" cap="none" strike="noStrike">
              <a:solidFill>
                <a:srgbClr val="000000"/>
              </a:solidFill>
              <a:latin typeface="Arial"/>
              <a:ea typeface="Arial"/>
              <a:cs typeface="Arial"/>
              <a:sym typeface="Arial"/>
            </a:endParaRPr>
          </a:p>
          <a:p>
            <a:pPr indent="-381000" lvl="1" marL="914400" marR="0" rtl="0" algn="just">
              <a:lnSpc>
                <a:spcPct val="90000"/>
              </a:lnSpc>
              <a:spcBef>
                <a:spcPts val="1000"/>
              </a:spcBef>
              <a:spcAft>
                <a:spcPts val="0"/>
              </a:spcAft>
              <a:buClr>
                <a:schemeClr val="dk2"/>
              </a:buClr>
              <a:buSzPts val="2400"/>
              <a:buFont typeface="Arial"/>
              <a:buChar char="•"/>
            </a:pPr>
            <a:r>
              <a:rPr b="1" i="0" lang="pt-BR" sz="2400" u="none" cap="none" strike="noStrike">
                <a:solidFill>
                  <a:schemeClr val="dk2"/>
                </a:solidFill>
                <a:latin typeface=" Arial"/>
                <a:ea typeface=" Arial"/>
                <a:cs typeface=" Arial"/>
                <a:sym typeface=" Arial"/>
              </a:rPr>
              <a:t>Utilize a função SOMASE()</a:t>
            </a:r>
            <a:endParaRPr b="0" i="0" sz="2600" u="none" cap="none" strike="noStrike">
              <a:solidFill>
                <a:srgbClr val="000E2A"/>
              </a:solidFill>
              <a:latin typeface=" Arial"/>
              <a:ea typeface=" Arial"/>
              <a:cs typeface=" Arial"/>
              <a:sym typeface=" Arial"/>
            </a:endParaRPr>
          </a:p>
        </p:txBody>
      </p:sp>
      <p:sp>
        <p:nvSpPr>
          <p:cNvPr id="252" name="Google Shape;252;g1ff4c7318e1_0_45"/>
          <p:cNvSpPr txBox="1"/>
          <p:nvPr/>
        </p:nvSpPr>
        <p:spPr>
          <a:xfrm>
            <a:off x="628650" y="6317950"/>
            <a:ext cx="3000000" cy="63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900"/>
              <a:buFont typeface="Arial"/>
              <a:buNone/>
            </a:pPr>
            <a:r>
              <a:rPr b="1" i="0" lang="pt-BR" sz="2900" u="none" cap="none" strike="noStrike">
                <a:solidFill>
                  <a:schemeClr val="lt1"/>
                </a:solidFill>
                <a:latin typeface="Montserrat"/>
                <a:ea typeface="Montserrat"/>
                <a:cs typeface="Montserrat"/>
                <a:sym typeface="Montserrat"/>
              </a:rPr>
              <a:t>06/05/2024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8"/>
          <p:cNvSpPr txBox="1"/>
          <p:nvPr>
            <p:ph idx="1" type="body"/>
          </p:nvPr>
        </p:nvSpPr>
        <p:spPr>
          <a:xfrm>
            <a:off x="2534920" y="4998721"/>
            <a:ext cx="3561080" cy="66548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2000"/>
              <a:buNone/>
            </a:pPr>
            <a:r>
              <a:rPr lang="pt-BR"/>
              <a:t>Marcos Ribeiro</a:t>
            </a:r>
            <a:endParaRPr/>
          </a:p>
        </p:txBody>
      </p:sp>
      <p:sp>
        <p:nvSpPr>
          <p:cNvPr id="258" name="Google Shape;258;p18"/>
          <p:cNvSpPr txBox="1"/>
          <p:nvPr>
            <p:ph idx="2" type="body"/>
          </p:nvPr>
        </p:nvSpPr>
        <p:spPr>
          <a:xfrm>
            <a:off x="6042991" y="4998721"/>
            <a:ext cx="3614089" cy="66548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2000"/>
              <a:buNone/>
            </a:pPr>
            <a:r>
              <a:rPr lang="pt-BR"/>
              <a:t>Curso Básico e Intermediário para Planilhas Eletrônicas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g1e84d86bcb6_0_1"/>
          <p:cNvSpPr txBox="1"/>
          <p:nvPr>
            <p:ph idx="1" type="body"/>
          </p:nvPr>
        </p:nvSpPr>
        <p:spPr>
          <a:xfrm>
            <a:off x="5080250" y="1110343"/>
            <a:ext cx="6375300" cy="4640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1000"/>
              </a:spcBef>
              <a:spcAft>
                <a:spcPts val="0"/>
              </a:spcAft>
              <a:buSzPts val="2800"/>
              <a:buNone/>
            </a:pPr>
            <a:r>
              <a:t/>
            </a:r>
            <a:endParaRPr/>
          </a:p>
        </p:txBody>
      </p:sp>
      <p:sp>
        <p:nvSpPr>
          <p:cNvPr id="130" name="Google Shape;130;g1e84d86bcb6_0_1"/>
          <p:cNvSpPr txBox="1"/>
          <p:nvPr>
            <p:ph type="title"/>
          </p:nvPr>
        </p:nvSpPr>
        <p:spPr>
          <a:xfrm>
            <a:off x="736600" y="1110343"/>
            <a:ext cx="3936900" cy="4640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4000"/>
              <a:buNone/>
            </a:pPr>
            <a:r>
              <a:rPr lang="pt-BR" sz="4400"/>
              <a:t>EXEMPLO 7.1</a:t>
            </a:r>
            <a:endParaRPr sz="4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3"/>
          <p:cNvSpPr txBox="1"/>
          <p:nvPr>
            <p:ph idx="1" type="body"/>
          </p:nvPr>
        </p:nvSpPr>
        <p:spPr>
          <a:xfrm>
            <a:off x="405848" y="1755222"/>
            <a:ext cx="11353800" cy="3969303"/>
          </a:xfrm>
          <a:prstGeom prst="rect">
            <a:avLst/>
          </a:prstGeom>
          <a:noFill/>
          <a:ln>
            <a:noFill/>
          </a:ln>
        </p:spPr>
        <p:txBody>
          <a:bodyPr anchorCtr="0" anchor="ctr" bIns="45700" lIns="91425" spcFirstLastPara="1" rIns="91425" wrap="square" tIns="45700">
            <a:normAutofit/>
          </a:bodyPr>
          <a:lstStyle/>
          <a:p>
            <a:pPr indent="0" lvl="0" marL="457200" rtl="0" algn="just">
              <a:lnSpc>
                <a:spcPct val="90000"/>
              </a:lnSpc>
              <a:spcBef>
                <a:spcPts val="0"/>
              </a:spcBef>
              <a:spcAft>
                <a:spcPts val="0"/>
              </a:spcAft>
              <a:buSzPts val="2600"/>
              <a:buNone/>
            </a:pPr>
            <a:r>
              <a:rPr lang="pt-BR" sz="3200"/>
              <a:t>A tabela do Exemplo 6.1 contém os registros de notas e frequência dos alunos de uma disciplina. O estudante será aprovado se possuir uma nota maior ou igual a 6,0 e ter uma frequência igual ou maior que 75%. Se não cumprir as condições, o estudante será reprovado.</a:t>
            </a:r>
            <a:endParaRPr/>
          </a:p>
          <a:p>
            <a:pPr indent="-279400" lvl="0" marL="457200" rtl="0" algn="just">
              <a:lnSpc>
                <a:spcPct val="90000"/>
              </a:lnSpc>
              <a:spcBef>
                <a:spcPts val="1000"/>
              </a:spcBef>
              <a:spcAft>
                <a:spcPts val="0"/>
              </a:spcAft>
              <a:buClr>
                <a:srgbClr val="000E2A"/>
              </a:buClr>
              <a:buSzPts val="2800"/>
              <a:buFont typeface="Arial"/>
              <a:buNone/>
            </a:pPr>
            <a:r>
              <a:t/>
            </a:r>
            <a:endParaRPr sz="2800"/>
          </a:p>
        </p:txBody>
      </p:sp>
      <p:sp>
        <p:nvSpPr>
          <p:cNvPr id="136" name="Google Shape;136;p3"/>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EXEMPLO 7.1</a:t>
            </a:r>
            <a:endParaRPr/>
          </a:p>
        </p:txBody>
      </p:sp>
      <p:sp>
        <p:nvSpPr>
          <p:cNvPr id="137" name="Google Shape;137;p3"/>
          <p:cNvSpPr txBox="1"/>
          <p:nvPr>
            <p:ph idx="10" type="dt"/>
          </p:nvPr>
        </p:nvSpPr>
        <p:spPr>
          <a:xfrm>
            <a:off x="635000" y="6377940"/>
            <a:ext cx="2743200" cy="3651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t-BR"/>
              <a:t>06/05/2024</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1ff4c7318e1_0_3"/>
          <p:cNvSpPr txBox="1"/>
          <p:nvPr>
            <p:ph idx="1" type="body"/>
          </p:nvPr>
        </p:nvSpPr>
        <p:spPr>
          <a:xfrm>
            <a:off x="405848" y="1755222"/>
            <a:ext cx="11353800" cy="3969300"/>
          </a:xfrm>
          <a:prstGeom prst="rect">
            <a:avLst/>
          </a:prstGeom>
          <a:noFill/>
          <a:ln>
            <a:noFill/>
          </a:ln>
        </p:spPr>
        <p:txBody>
          <a:bodyPr anchorCtr="0" anchor="ctr" bIns="45700" lIns="91425" spcFirstLastPara="1" rIns="91425" wrap="square" tIns="45700">
            <a:normAutofit/>
          </a:bodyPr>
          <a:lstStyle/>
          <a:p>
            <a:pPr indent="-457200" lvl="1" marL="914400" rtl="0" algn="just">
              <a:lnSpc>
                <a:spcPct val="90000"/>
              </a:lnSpc>
              <a:spcBef>
                <a:spcPts val="0"/>
              </a:spcBef>
              <a:spcAft>
                <a:spcPts val="0"/>
              </a:spcAft>
              <a:buClr>
                <a:schemeClr val="dk2"/>
              </a:buClr>
              <a:buSzPts val="3200"/>
              <a:buChar char="•"/>
            </a:pPr>
            <a:r>
              <a:rPr lang="pt-BR" sz="3200">
                <a:solidFill>
                  <a:schemeClr val="dk2"/>
                </a:solidFill>
                <a:latin typeface=" Arial"/>
                <a:ea typeface=" Arial"/>
                <a:cs typeface=" Arial"/>
                <a:sym typeface=" Arial"/>
              </a:rPr>
              <a:t>Crie uma tabela que, dado o nome do estudante, os dados correspondentes à “P1”, “P2”, “Média Final” e “Situação”, apareçam automaticamente.</a:t>
            </a:r>
            <a:endParaRPr sz="1400">
              <a:solidFill>
                <a:srgbClr val="000000"/>
              </a:solidFill>
            </a:endParaRPr>
          </a:p>
          <a:p>
            <a:pPr indent="0" lvl="1" marL="457200" rtl="0" algn="just">
              <a:lnSpc>
                <a:spcPct val="90000"/>
              </a:lnSpc>
              <a:spcBef>
                <a:spcPts val="500"/>
              </a:spcBef>
              <a:spcAft>
                <a:spcPts val="0"/>
              </a:spcAft>
              <a:buClr>
                <a:srgbClr val="AE8888"/>
              </a:buClr>
              <a:buSzPts val="3200"/>
              <a:buFont typeface="Arial"/>
              <a:buNone/>
            </a:pPr>
            <a:r>
              <a:t/>
            </a:r>
            <a:endParaRPr sz="3200">
              <a:solidFill>
                <a:schemeClr val="dk2"/>
              </a:solidFill>
              <a:latin typeface=" Arial"/>
              <a:ea typeface=" Arial"/>
              <a:cs typeface=" Arial"/>
              <a:sym typeface=" Arial"/>
            </a:endParaRPr>
          </a:p>
          <a:p>
            <a:pPr indent="-457200" lvl="1" marL="914400" rtl="0" algn="just">
              <a:lnSpc>
                <a:spcPct val="90000"/>
              </a:lnSpc>
              <a:spcBef>
                <a:spcPts val="500"/>
              </a:spcBef>
              <a:spcAft>
                <a:spcPts val="0"/>
              </a:spcAft>
              <a:buClr>
                <a:schemeClr val="dk2"/>
              </a:buClr>
              <a:buSzPts val="3200"/>
              <a:buChar char="•"/>
            </a:pPr>
            <a:r>
              <a:rPr lang="pt-BR" sz="3200">
                <a:solidFill>
                  <a:schemeClr val="dk2"/>
                </a:solidFill>
                <a:latin typeface=" Arial"/>
                <a:ea typeface=" Arial"/>
                <a:cs typeface=" Arial"/>
                <a:sym typeface=" Arial"/>
              </a:rPr>
              <a:t>Proteja a planilha, de modo que só a célula de Nome Completo possa ser alterada.</a:t>
            </a:r>
            <a:endParaRPr sz="1400">
              <a:solidFill>
                <a:srgbClr val="000000"/>
              </a:solidFill>
            </a:endParaRPr>
          </a:p>
          <a:p>
            <a:pPr indent="0" lvl="0" marL="0" rtl="0" algn="just">
              <a:lnSpc>
                <a:spcPct val="90000"/>
              </a:lnSpc>
              <a:spcBef>
                <a:spcPts val="0"/>
              </a:spcBef>
              <a:spcAft>
                <a:spcPts val="0"/>
              </a:spcAft>
              <a:buSzPts val="2600"/>
              <a:buNone/>
            </a:pPr>
            <a:r>
              <a:t/>
            </a:r>
            <a:endParaRPr sz="3200"/>
          </a:p>
        </p:txBody>
      </p:sp>
      <p:sp>
        <p:nvSpPr>
          <p:cNvPr id="143" name="Google Shape;143;g1ff4c7318e1_0_3"/>
          <p:cNvSpPr txBox="1"/>
          <p:nvPr>
            <p:ph type="title"/>
          </p:nvPr>
        </p:nvSpPr>
        <p:spPr>
          <a:xfrm>
            <a:off x="152400" y="131762"/>
            <a:ext cx="9709200" cy="549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EXEMPLO 7.1</a:t>
            </a:r>
            <a:endParaRPr/>
          </a:p>
        </p:txBody>
      </p:sp>
      <p:sp>
        <p:nvSpPr>
          <p:cNvPr id="144" name="Google Shape;144;g1ff4c7318e1_0_3"/>
          <p:cNvSpPr txBox="1"/>
          <p:nvPr>
            <p:ph idx="10" type="dt"/>
          </p:nvPr>
        </p:nvSpPr>
        <p:spPr>
          <a:xfrm>
            <a:off x="635000" y="6377940"/>
            <a:ext cx="2743200" cy="3651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t-BR"/>
              <a:t>06/05/2024</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g1e84d86bcb6_0_7"/>
          <p:cNvSpPr txBox="1"/>
          <p:nvPr>
            <p:ph idx="1" type="body"/>
          </p:nvPr>
        </p:nvSpPr>
        <p:spPr>
          <a:xfrm>
            <a:off x="4978400" y="1110343"/>
            <a:ext cx="6375300" cy="4640100"/>
          </a:xfrm>
          <a:prstGeom prst="rect">
            <a:avLst/>
          </a:prstGeom>
          <a:noFill/>
          <a:ln>
            <a:noFill/>
          </a:ln>
        </p:spPr>
        <p:txBody>
          <a:bodyPr anchorCtr="0" anchor="ctr" bIns="45700" lIns="91425" spcFirstLastPara="1" rIns="91425" wrap="square" tIns="45700">
            <a:normAutofit/>
          </a:bodyPr>
          <a:lstStyle/>
          <a:p>
            <a:pPr indent="-406400" lvl="0" marL="457200" rtl="0" algn="l">
              <a:lnSpc>
                <a:spcPct val="90000"/>
              </a:lnSpc>
              <a:spcBef>
                <a:spcPts val="1000"/>
              </a:spcBef>
              <a:spcAft>
                <a:spcPts val="0"/>
              </a:spcAft>
              <a:buSzPts val="2800"/>
              <a:buChar char="•"/>
            </a:pPr>
            <a:r>
              <a:rPr lang="pt-BR"/>
              <a:t>PROCV</a:t>
            </a:r>
            <a:endParaRPr/>
          </a:p>
        </p:txBody>
      </p:sp>
      <p:sp>
        <p:nvSpPr>
          <p:cNvPr id="151" name="Google Shape;151;g1e84d86bcb6_0_7"/>
          <p:cNvSpPr txBox="1"/>
          <p:nvPr>
            <p:ph type="title"/>
          </p:nvPr>
        </p:nvSpPr>
        <p:spPr>
          <a:xfrm>
            <a:off x="736600" y="1110343"/>
            <a:ext cx="3936900" cy="4640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4000"/>
              <a:buNone/>
            </a:pPr>
            <a:r>
              <a:rPr lang="pt-BR" sz="4400"/>
              <a:t>EXEMPLO 7.2</a:t>
            </a:r>
            <a:endParaRPr sz="4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g1ff4c7318e1_0_9"/>
          <p:cNvSpPr txBox="1"/>
          <p:nvPr>
            <p:ph idx="1" type="body"/>
          </p:nvPr>
        </p:nvSpPr>
        <p:spPr>
          <a:xfrm>
            <a:off x="152398" y="1259097"/>
            <a:ext cx="11353800" cy="3969300"/>
          </a:xfrm>
          <a:prstGeom prst="rect">
            <a:avLst/>
          </a:prstGeom>
          <a:noFill/>
          <a:ln>
            <a:noFill/>
          </a:ln>
        </p:spPr>
        <p:txBody>
          <a:bodyPr anchorCtr="0" anchor="ctr" bIns="45700" lIns="91425" spcFirstLastPara="1" rIns="91425" wrap="square" tIns="45700">
            <a:normAutofit/>
          </a:bodyPr>
          <a:lstStyle/>
          <a:p>
            <a:pPr indent="0" lvl="0" marL="457200" rtl="0" algn="just">
              <a:lnSpc>
                <a:spcPct val="90000"/>
              </a:lnSpc>
              <a:spcBef>
                <a:spcPts val="0"/>
              </a:spcBef>
              <a:spcAft>
                <a:spcPts val="0"/>
              </a:spcAft>
              <a:buSzPts val="2600"/>
              <a:buNone/>
            </a:pPr>
            <a:r>
              <a:rPr lang="pt-BR" sz="3200">
                <a:solidFill>
                  <a:schemeClr val="dk2"/>
                </a:solidFill>
              </a:rPr>
              <a:t>Certa empresa trabalha com tubos ocos de espessuras e comprimentos variados para cada um dos seguintes materiais: aço (ST), aço inox (SS), alumínio (AL) e cobre (CO).</a:t>
            </a:r>
            <a:endParaRPr>
              <a:solidFill>
                <a:schemeClr val="dk2"/>
              </a:solidFill>
            </a:endParaRPr>
          </a:p>
          <a:p>
            <a:pPr indent="0" lvl="0" marL="0" rtl="0" algn="just">
              <a:lnSpc>
                <a:spcPct val="90000"/>
              </a:lnSpc>
              <a:spcBef>
                <a:spcPts val="0"/>
              </a:spcBef>
              <a:spcAft>
                <a:spcPts val="0"/>
              </a:spcAft>
              <a:buSzPts val="2600"/>
              <a:buNone/>
            </a:pPr>
            <a:r>
              <a:t/>
            </a:r>
            <a:endParaRPr sz="3200">
              <a:solidFill>
                <a:schemeClr val="dk2"/>
              </a:solidFill>
            </a:endParaRPr>
          </a:p>
        </p:txBody>
      </p:sp>
      <p:sp>
        <p:nvSpPr>
          <p:cNvPr id="157" name="Google Shape;157;g1ff4c7318e1_0_9"/>
          <p:cNvSpPr txBox="1"/>
          <p:nvPr>
            <p:ph type="title"/>
          </p:nvPr>
        </p:nvSpPr>
        <p:spPr>
          <a:xfrm>
            <a:off x="152400" y="131762"/>
            <a:ext cx="9709200" cy="549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EXEMPLO 7.2</a:t>
            </a:r>
            <a:endParaRPr/>
          </a:p>
        </p:txBody>
      </p:sp>
      <p:sp>
        <p:nvSpPr>
          <p:cNvPr id="158" name="Google Shape;158;g1ff4c7318e1_0_9"/>
          <p:cNvSpPr txBox="1"/>
          <p:nvPr>
            <p:ph idx="10" type="dt"/>
          </p:nvPr>
        </p:nvSpPr>
        <p:spPr>
          <a:xfrm>
            <a:off x="635000" y="6377940"/>
            <a:ext cx="2743200" cy="3651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t-BR"/>
              <a:t>06/05/2024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6"/>
          <p:cNvSpPr txBox="1"/>
          <p:nvPr>
            <p:ph type="title"/>
          </p:nvPr>
        </p:nvSpPr>
        <p:spPr>
          <a:xfrm>
            <a:off x="152400" y="131762"/>
            <a:ext cx="9709052" cy="5492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EXEMPLO 7.2</a:t>
            </a:r>
            <a:endParaRPr/>
          </a:p>
        </p:txBody>
      </p:sp>
      <p:sp>
        <p:nvSpPr>
          <p:cNvPr id="164" name="Google Shape;164;p6"/>
          <p:cNvSpPr txBox="1"/>
          <p:nvPr>
            <p:ph idx="1" type="body"/>
          </p:nvPr>
        </p:nvSpPr>
        <p:spPr>
          <a:xfrm>
            <a:off x="1064000" y="1147775"/>
            <a:ext cx="10515600" cy="4870500"/>
          </a:xfrm>
          <a:prstGeom prst="rect">
            <a:avLst/>
          </a:prstGeom>
          <a:noFill/>
          <a:ln>
            <a:noFill/>
          </a:ln>
        </p:spPr>
        <p:txBody>
          <a:bodyPr anchorCtr="0" anchor="t" bIns="45700" lIns="91425" spcFirstLastPara="1" rIns="91425" wrap="square" tIns="45700">
            <a:normAutofit/>
          </a:bodyPr>
          <a:lstStyle/>
          <a:p>
            <a:pPr indent="0" lvl="0" marL="914400" rtl="0" algn="l">
              <a:lnSpc>
                <a:spcPct val="90000"/>
              </a:lnSpc>
              <a:spcBef>
                <a:spcPts val="0"/>
              </a:spcBef>
              <a:spcAft>
                <a:spcPts val="0"/>
              </a:spcAft>
              <a:buSzPts val="2600"/>
              <a:buNone/>
            </a:pPr>
            <a:r>
              <a:rPr lang="pt-BR" sz="3200">
                <a:solidFill>
                  <a:srgbClr val="000E2A"/>
                </a:solidFill>
                <a:latin typeface=" Arial"/>
                <a:ea typeface=" Arial"/>
                <a:cs typeface=" Arial"/>
                <a:sym typeface=" Arial"/>
              </a:rPr>
              <a:t>Sabe-se</a:t>
            </a:r>
            <a:r>
              <a:rPr lang="pt-BR"/>
              <a:t> </a:t>
            </a:r>
            <a:r>
              <a:rPr lang="pt-BR" sz="3200">
                <a:solidFill>
                  <a:srgbClr val="000E2A"/>
                </a:solidFill>
                <a:latin typeface=" Arial"/>
                <a:ea typeface=" Arial"/>
                <a:cs typeface=" Arial"/>
                <a:sym typeface=" Arial"/>
              </a:rPr>
              <a:t>que cada material possui um preço distinto, conforme a tabela a seguir:</a:t>
            </a:r>
            <a:endParaRPr/>
          </a:p>
          <a:p>
            <a:pPr indent="0" lvl="0" marL="0" rtl="0" algn="l">
              <a:lnSpc>
                <a:spcPct val="90000"/>
              </a:lnSpc>
              <a:spcBef>
                <a:spcPts val="1000"/>
              </a:spcBef>
              <a:spcAft>
                <a:spcPts val="0"/>
              </a:spcAft>
              <a:buClr>
                <a:srgbClr val="000E2A"/>
              </a:buClr>
              <a:buSzPts val="2600"/>
              <a:buNone/>
            </a:pPr>
            <a:r>
              <a:t/>
            </a:r>
            <a:endParaRPr/>
          </a:p>
        </p:txBody>
      </p:sp>
      <p:graphicFrame>
        <p:nvGraphicFramePr>
          <p:cNvPr id="165" name="Google Shape;165;p6"/>
          <p:cNvGraphicFramePr/>
          <p:nvPr/>
        </p:nvGraphicFramePr>
        <p:xfrm>
          <a:off x="2795932" y="2715713"/>
          <a:ext cx="3000000" cy="3000000"/>
        </p:xfrm>
        <a:graphic>
          <a:graphicData uri="http://schemas.openxmlformats.org/drawingml/2006/table">
            <a:tbl>
              <a:tblPr bandRow="1" firstRow="1">
                <a:noFill/>
                <a:tableStyleId>{2CDEC008-ED9C-477E-92B3-3F3FBD5DF8B4}</a:tableStyleId>
              </a:tblPr>
              <a:tblGrid>
                <a:gridCol w="3293725"/>
                <a:gridCol w="3293725"/>
              </a:tblGrid>
              <a:tr h="478600">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Material</a:t>
                      </a:r>
                      <a:endParaRPr sz="1400" u="none" cap="none" strike="noStrike"/>
                    </a:p>
                  </a:txBody>
                  <a:tcPr marT="45725" marB="45725" marR="91450" marL="91450" anchor="ctr"/>
                </a:tc>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Preço (R$/m³)</a:t>
                      </a:r>
                      <a:endParaRPr sz="1400" u="none" cap="none" strike="noStrike"/>
                    </a:p>
                  </a:txBody>
                  <a:tcPr marT="45725" marB="45725" marR="91450" marL="91450" anchor="ctr"/>
                </a:tc>
              </a:tr>
              <a:tr h="478600">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ST</a:t>
                      </a:r>
                      <a:endParaRPr sz="1400" u="none" cap="none" strike="noStrike"/>
                    </a:p>
                  </a:txBody>
                  <a:tcPr marT="45725" marB="45725" marR="91450" marL="91450" anchor="ctr"/>
                </a:tc>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1,20</a:t>
                      </a:r>
                      <a:endParaRPr sz="1400" u="none" cap="none" strike="noStrike"/>
                    </a:p>
                  </a:txBody>
                  <a:tcPr marT="45725" marB="45725" marR="91450" marL="91450" anchor="ctr"/>
                </a:tc>
              </a:tr>
              <a:tr h="478600">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SS</a:t>
                      </a:r>
                      <a:endParaRPr sz="1400" u="none" cap="none" strike="noStrike"/>
                    </a:p>
                  </a:txBody>
                  <a:tcPr marT="45725" marB="45725" marR="91450" marL="91450" anchor="ctr"/>
                </a:tc>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1,80</a:t>
                      </a:r>
                      <a:endParaRPr sz="1400" u="none" cap="none" strike="noStrike"/>
                    </a:p>
                  </a:txBody>
                  <a:tcPr marT="45725" marB="45725" marR="91450" marL="91450" anchor="ctr"/>
                </a:tc>
              </a:tr>
              <a:tr h="478600">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AL</a:t>
                      </a:r>
                      <a:endParaRPr sz="1400" u="none" cap="none" strike="noStrike"/>
                    </a:p>
                  </a:txBody>
                  <a:tcPr marT="45725" marB="45725" marR="91450" marL="91450" anchor="ctr"/>
                </a:tc>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0,70</a:t>
                      </a:r>
                      <a:endParaRPr sz="1400" u="none" cap="none" strike="noStrike"/>
                    </a:p>
                  </a:txBody>
                  <a:tcPr marT="45725" marB="45725" marR="91450" marL="91450" anchor="ctr"/>
                </a:tc>
              </a:tr>
              <a:tr h="478600">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CO</a:t>
                      </a:r>
                      <a:endParaRPr sz="1400" u="none" cap="none" strike="noStrike"/>
                    </a:p>
                  </a:txBody>
                  <a:tcPr marT="45725" marB="45725" marR="91450" marL="91450" anchor="ctr"/>
                </a:tc>
                <a:tc>
                  <a:txBody>
                    <a:bodyPr/>
                    <a:lstStyle/>
                    <a:p>
                      <a:pPr indent="0" lvl="0" marL="0" marR="0" rtl="0" algn="ctr">
                        <a:lnSpc>
                          <a:spcPct val="100000"/>
                        </a:lnSpc>
                        <a:spcBef>
                          <a:spcPts val="0"/>
                        </a:spcBef>
                        <a:spcAft>
                          <a:spcPts val="0"/>
                        </a:spcAft>
                        <a:buClr>
                          <a:srgbClr val="000000"/>
                        </a:buClr>
                        <a:buSzPts val="2000"/>
                        <a:buFont typeface="Arial"/>
                        <a:buNone/>
                      </a:pPr>
                      <a:r>
                        <a:rPr lang="pt-BR" sz="2000" u="none" cap="none" strike="noStrike"/>
                        <a:t>1,00</a:t>
                      </a:r>
                      <a:endParaRPr sz="1400" u="none" cap="none" strike="noStrike"/>
                    </a:p>
                  </a:txBody>
                  <a:tcPr marT="45725" marB="45725" marR="91450" marL="91450" anchor="ctr"/>
                </a:tc>
              </a:tr>
            </a:tbl>
          </a:graphicData>
        </a:graphic>
      </p:graphicFrame>
      <p:sp>
        <p:nvSpPr>
          <p:cNvPr id="166" name="Google Shape;166;p6"/>
          <p:cNvSpPr txBox="1"/>
          <p:nvPr/>
        </p:nvSpPr>
        <p:spPr>
          <a:xfrm>
            <a:off x="625100" y="6308725"/>
            <a:ext cx="3000000" cy="631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900"/>
              <a:buFont typeface="Arial"/>
              <a:buNone/>
            </a:pPr>
            <a:r>
              <a:rPr b="1" i="0" lang="pt-BR" sz="2900" u="none" cap="none" strike="noStrike">
                <a:solidFill>
                  <a:schemeClr val="lt1"/>
                </a:solidFill>
                <a:latin typeface="Montserrat"/>
                <a:ea typeface="Montserrat"/>
                <a:cs typeface="Montserrat"/>
                <a:sym typeface="Montserrat"/>
              </a:rPr>
              <a:t>06/05/2024</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1ff4c7318e1_0_362"/>
          <p:cNvSpPr txBox="1"/>
          <p:nvPr>
            <p:ph idx="1" type="body"/>
          </p:nvPr>
        </p:nvSpPr>
        <p:spPr>
          <a:xfrm>
            <a:off x="338550" y="-374175"/>
            <a:ext cx="11167800" cy="7510200"/>
          </a:xfrm>
          <a:prstGeom prst="rect">
            <a:avLst/>
          </a:prstGeom>
          <a:noFill/>
          <a:ln>
            <a:noFill/>
          </a:ln>
        </p:spPr>
        <p:txBody>
          <a:bodyPr anchorCtr="0" anchor="ctr" bIns="45700" lIns="91425" spcFirstLastPara="1" rIns="91425" wrap="square" tIns="45700">
            <a:normAutofit/>
          </a:bodyPr>
          <a:lstStyle/>
          <a:p>
            <a:pPr indent="-431800" lvl="0" marL="457200" rtl="0" algn="just">
              <a:lnSpc>
                <a:spcPct val="90000"/>
              </a:lnSpc>
              <a:spcBef>
                <a:spcPts val="0"/>
              </a:spcBef>
              <a:spcAft>
                <a:spcPts val="0"/>
              </a:spcAft>
              <a:buClr>
                <a:schemeClr val="dk2"/>
              </a:buClr>
              <a:buSzPts val="3200"/>
              <a:buChar char="●"/>
            </a:pPr>
            <a:r>
              <a:rPr lang="pt-BR" sz="3200">
                <a:solidFill>
                  <a:schemeClr val="dk2"/>
                </a:solidFill>
              </a:rPr>
              <a:t>Dados de entrada: material, diâmetro externo do tubo, espessura e comprimento.</a:t>
            </a:r>
            <a:endParaRPr sz="3200">
              <a:solidFill>
                <a:schemeClr val="dk2"/>
              </a:solidFill>
            </a:endParaRPr>
          </a:p>
          <a:p>
            <a:pPr indent="-431800" lvl="0" marL="457200" rtl="0" algn="just">
              <a:lnSpc>
                <a:spcPct val="90000"/>
              </a:lnSpc>
              <a:spcBef>
                <a:spcPts val="0"/>
              </a:spcBef>
              <a:spcAft>
                <a:spcPts val="0"/>
              </a:spcAft>
              <a:buClr>
                <a:schemeClr val="dk2"/>
              </a:buClr>
              <a:buSzPts val="3200"/>
              <a:buChar char="●"/>
            </a:pPr>
            <a:r>
              <a:rPr lang="pt-BR" sz="3200">
                <a:solidFill>
                  <a:schemeClr val="dk2"/>
                </a:solidFill>
              </a:rPr>
              <a:t>Dados de saída: volume e o preço do tubo.</a:t>
            </a:r>
            <a:endParaRPr sz="3200">
              <a:solidFill>
                <a:schemeClr val="dk2"/>
              </a:solidFill>
            </a:endParaRPr>
          </a:p>
          <a:p>
            <a:pPr indent="-431800" lvl="0" marL="457200" rtl="0" algn="just">
              <a:lnSpc>
                <a:spcPct val="90000"/>
              </a:lnSpc>
              <a:spcBef>
                <a:spcPts val="0"/>
              </a:spcBef>
              <a:spcAft>
                <a:spcPts val="0"/>
              </a:spcAft>
              <a:buClr>
                <a:schemeClr val="dk2"/>
              </a:buClr>
              <a:buSzPts val="3200"/>
              <a:buChar char="●"/>
            </a:pPr>
            <a:r>
              <a:rPr lang="pt-BR" sz="3200">
                <a:solidFill>
                  <a:schemeClr val="dk2"/>
                </a:solidFill>
              </a:rPr>
              <a:t>Dica: considere que Di = De -2 * t</a:t>
            </a:r>
            <a:endParaRPr sz="3200">
              <a:solidFill>
                <a:schemeClr val="dk2"/>
              </a:solidFill>
            </a:endParaRPr>
          </a:p>
          <a:p>
            <a:pPr indent="0" lvl="0" marL="457200" rtl="0" algn="just">
              <a:lnSpc>
                <a:spcPct val="90000"/>
              </a:lnSpc>
              <a:spcBef>
                <a:spcPts val="0"/>
              </a:spcBef>
              <a:spcAft>
                <a:spcPts val="0"/>
              </a:spcAft>
              <a:buSzPts val="2600"/>
              <a:buNone/>
            </a:pPr>
            <a:r>
              <a:t/>
            </a:r>
            <a:endParaRPr sz="3200">
              <a:solidFill>
                <a:schemeClr val="dk2"/>
              </a:solidFill>
            </a:endParaRPr>
          </a:p>
          <a:p>
            <a:pPr indent="-431800" lvl="0" marL="457200" rtl="0" algn="just">
              <a:lnSpc>
                <a:spcPct val="90000"/>
              </a:lnSpc>
              <a:spcBef>
                <a:spcPts val="0"/>
              </a:spcBef>
              <a:spcAft>
                <a:spcPts val="0"/>
              </a:spcAft>
              <a:buClr>
                <a:schemeClr val="dk2"/>
              </a:buClr>
              <a:buSzPts val="3200"/>
              <a:buChar char="●"/>
            </a:pPr>
            <a:r>
              <a:rPr lang="pt-BR" sz="3200">
                <a:solidFill>
                  <a:schemeClr val="dk2"/>
                </a:solidFill>
              </a:rPr>
              <a:t>Em que: </a:t>
            </a:r>
            <a:endParaRPr sz="3200">
              <a:solidFill>
                <a:schemeClr val="dk2"/>
              </a:solidFill>
            </a:endParaRPr>
          </a:p>
          <a:p>
            <a:pPr indent="-431800" lvl="0" marL="457200" rtl="0" algn="just">
              <a:lnSpc>
                <a:spcPct val="90000"/>
              </a:lnSpc>
              <a:spcBef>
                <a:spcPts val="0"/>
              </a:spcBef>
              <a:spcAft>
                <a:spcPts val="0"/>
              </a:spcAft>
              <a:buClr>
                <a:schemeClr val="dk2"/>
              </a:buClr>
              <a:buSzPts val="3200"/>
              <a:buChar char="●"/>
            </a:pPr>
            <a:r>
              <a:rPr lang="pt-BR" sz="3200">
                <a:solidFill>
                  <a:schemeClr val="dk2"/>
                </a:solidFill>
              </a:rPr>
              <a:t>Di: diâmetro interno;</a:t>
            </a:r>
            <a:endParaRPr sz="3200">
              <a:solidFill>
                <a:schemeClr val="dk2"/>
              </a:solidFill>
            </a:endParaRPr>
          </a:p>
          <a:p>
            <a:pPr indent="-431800" lvl="0" marL="457200" rtl="0" algn="just">
              <a:lnSpc>
                <a:spcPct val="90000"/>
              </a:lnSpc>
              <a:spcBef>
                <a:spcPts val="0"/>
              </a:spcBef>
              <a:spcAft>
                <a:spcPts val="0"/>
              </a:spcAft>
              <a:buClr>
                <a:schemeClr val="dk2"/>
              </a:buClr>
              <a:buSzPts val="3200"/>
              <a:buChar char="●"/>
            </a:pPr>
            <a:r>
              <a:rPr lang="pt-BR" sz="3200">
                <a:solidFill>
                  <a:schemeClr val="dk2"/>
                </a:solidFill>
              </a:rPr>
              <a:t>De: diâmetro externo;</a:t>
            </a:r>
            <a:endParaRPr sz="3200">
              <a:solidFill>
                <a:schemeClr val="dk2"/>
              </a:solidFill>
            </a:endParaRPr>
          </a:p>
          <a:p>
            <a:pPr indent="-431800" lvl="0" marL="457200" rtl="0" algn="just">
              <a:lnSpc>
                <a:spcPct val="90000"/>
              </a:lnSpc>
              <a:spcBef>
                <a:spcPts val="0"/>
              </a:spcBef>
              <a:spcAft>
                <a:spcPts val="0"/>
              </a:spcAft>
              <a:buClr>
                <a:schemeClr val="dk2"/>
              </a:buClr>
              <a:buSzPts val="3200"/>
              <a:buChar char="●"/>
            </a:pPr>
            <a:r>
              <a:rPr lang="pt-BR" sz="3200">
                <a:solidFill>
                  <a:schemeClr val="dk2"/>
                </a:solidFill>
              </a:rPr>
              <a:t>t: espessura do tubo.</a:t>
            </a:r>
            <a:endParaRPr sz="3200">
              <a:solidFill>
                <a:schemeClr val="dk2"/>
              </a:solidFill>
            </a:endParaRPr>
          </a:p>
        </p:txBody>
      </p:sp>
      <p:sp>
        <p:nvSpPr>
          <p:cNvPr id="172" name="Google Shape;172;g1ff4c7318e1_0_362"/>
          <p:cNvSpPr txBox="1"/>
          <p:nvPr>
            <p:ph type="title"/>
          </p:nvPr>
        </p:nvSpPr>
        <p:spPr>
          <a:xfrm>
            <a:off x="152400" y="131762"/>
            <a:ext cx="9709200" cy="5493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2800"/>
              <a:buFont typeface="Arial Black"/>
              <a:buNone/>
            </a:pPr>
            <a:r>
              <a:rPr lang="pt-BR"/>
              <a:t>EXEMPLO 7.2</a:t>
            </a:r>
            <a:endParaRPr/>
          </a:p>
        </p:txBody>
      </p:sp>
      <p:sp>
        <p:nvSpPr>
          <p:cNvPr id="173" name="Google Shape;173;g1ff4c7318e1_0_362"/>
          <p:cNvSpPr txBox="1"/>
          <p:nvPr>
            <p:ph idx="10" type="dt"/>
          </p:nvPr>
        </p:nvSpPr>
        <p:spPr>
          <a:xfrm>
            <a:off x="635000" y="6377940"/>
            <a:ext cx="2743200" cy="3651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pt-BR"/>
              <a:t>06/05/2024</a:t>
            </a:r>
            <a:endParaRPr/>
          </a:p>
        </p:txBody>
      </p:sp>
    </p:spTree>
  </p:cSld>
  <p:clrMapOvr>
    <a:masterClrMapping/>
  </p:clrMapOvr>
</p:sld>
</file>

<file path=ppt/theme/theme1.xml><?xml version="1.0" encoding="utf-8"?>
<a:theme xmlns:a="http://schemas.openxmlformats.org/drawingml/2006/main" xmlns:r="http://schemas.openxmlformats.org/officeDocument/2006/relationships" name="Novo Padrão PET">
  <a:themeElements>
    <a:clrScheme name="PET">
      <a:dk1>
        <a:srgbClr val="860000"/>
      </a:dk1>
      <a:lt1>
        <a:srgbClr val="FFFFFF"/>
      </a:lt1>
      <a:dk2>
        <a:srgbClr val="000E2A"/>
      </a:dk2>
      <a:lt2>
        <a:srgbClr val="FFFFFF"/>
      </a:lt2>
      <a:accent1>
        <a:srgbClr val="000E2A"/>
      </a:accent1>
      <a:accent2>
        <a:srgbClr val="860000"/>
      </a:accent2>
      <a:accent3>
        <a:srgbClr val="03253B"/>
      </a:accent3>
      <a:accent4>
        <a:srgbClr val="290A04"/>
      </a:accent4>
      <a:accent5>
        <a:srgbClr val="00487E"/>
      </a:accent5>
      <a:accent6>
        <a:srgbClr val="920000"/>
      </a:accent6>
      <a:hlink>
        <a:srgbClr val="0070C0"/>
      </a:hlink>
      <a:folHlink>
        <a:srgbClr val="CC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2020-06-28T23:26:51Z</dcterms:created>
  <dc:creator>Ricardo</dc:creator>
</cp:coreProperties>
</file>