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rial Black" panose="020B0A04020102020204" pitchFamily="3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wy/iwWV5YP1t2+WZV6VN7uFtH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1cbc91f7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11cbc91f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1cbc91f7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211cbc91f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1cbc91f7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211cbc91f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444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8ec75f83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2e8ec75f8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ec75f83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e8ec75f8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2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">
  <p:cSld name="Texto e Image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9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9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9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9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9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>
            <a:spLocks noGrp="1"/>
          </p:cNvSpPr>
          <p:nvPr>
            <p:ph type="pic" idx="2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600891" y="4998721"/>
            <a:ext cx="1097280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">
  <p:cSld name="Título e Text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2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">
  <p:cSld name="Capa Secundári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4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0" name="Google Shape;40;p24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" name="Google Shape;41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24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5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 de Conteúdos">
  <p:cSld name="Comparação de Conteúdo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6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6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6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3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4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7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7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7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Texto">
  <p:cSld name="Duas Partes de Text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8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2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5175504" y="1303369"/>
            <a:ext cx="6252462" cy="425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pt-BR" sz="60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SOBRE O CURSO</a:t>
            </a:r>
            <a:endParaRPr dirty="0"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5457025" y="1110350"/>
            <a:ext cx="58968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/>
              <a:t>AULAS</a:t>
            </a:r>
            <a:endParaRPr dirty="0"/>
          </a:p>
          <a:p>
            <a:pPr marL="457200" lvl="0" indent="-406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dirty="0"/>
              <a:t>Primeiro vídeo: Exemplo</a:t>
            </a:r>
            <a:endParaRPr dirty="0"/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 dirty="0"/>
              <a:t>Segundo vídeo: Problema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1cbc91f79_0_1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sz="2800"/>
              <a:t>PROBLEMAS</a:t>
            </a:r>
            <a:endParaRPr sz="2800"/>
          </a:p>
        </p:txBody>
      </p:sp>
      <p:sp>
        <p:nvSpPr>
          <p:cNvPr id="125" name="Google Shape;125;g211cbc91f79_0_1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</a:pPr>
            <a:r>
              <a:rPr lang="pt-BR" dirty="0"/>
              <a:t>O problema será resolvido em vídeo, e deve ser enviado para compor 20% da nota.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1cbc91f79_0_7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sz="2800" dirty="0"/>
              <a:t>Nota 1</a:t>
            </a:r>
            <a:endParaRPr sz="2800" dirty="0"/>
          </a:p>
        </p:txBody>
      </p:sp>
      <p:sp>
        <p:nvSpPr>
          <p:cNvPr id="131" name="Google Shape;131;g211cbc91f79_0_7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</a:pPr>
            <a:r>
              <a:rPr lang="pt-BR" dirty="0"/>
              <a:t>Prova: 80% da N1</a:t>
            </a:r>
            <a:endParaRPr dirty="0"/>
          </a:p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dirty="0"/>
              <a:t>Assuntos:</a:t>
            </a:r>
            <a:endParaRPr dirty="0"/>
          </a:p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dirty="0"/>
              <a:t>Problemas enviados: 20% da N1</a:t>
            </a:r>
            <a:endParaRPr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48E48D-DCD6-1785-D2E5-B396C114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25" y="2870454"/>
            <a:ext cx="49720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1cbc91f79_0_7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sz="2800" dirty="0"/>
              <a:t>Nota 2</a:t>
            </a:r>
            <a:endParaRPr sz="2800" dirty="0"/>
          </a:p>
        </p:txBody>
      </p:sp>
      <p:sp>
        <p:nvSpPr>
          <p:cNvPr id="131" name="Google Shape;131;g211cbc91f79_0_7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</a:pPr>
            <a:r>
              <a:rPr lang="pt-BR" dirty="0"/>
              <a:t>Prova: 80% da N2</a:t>
            </a:r>
            <a:endParaRPr dirty="0"/>
          </a:p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dirty="0"/>
              <a:t>Assuntos:</a:t>
            </a:r>
            <a:endParaRPr dirty="0"/>
          </a:p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dirty="0"/>
              <a:t>Problemas enviados: 20% da N2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1F2269-E335-9593-62BD-16363D640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7" y="2968752"/>
            <a:ext cx="4962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ec75f83a_0_1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sz="2800"/>
              <a:t>CERTIFICADO</a:t>
            </a:r>
            <a:endParaRPr sz="2800"/>
          </a:p>
        </p:txBody>
      </p:sp>
      <p:sp>
        <p:nvSpPr>
          <p:cNvPr id="144" name="Google Shape;144;g2e8ec75f83a_0_1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Para obter o certificado, o aluno deve obter no mínimo 60% fazendo a média da N1 e N2.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8ec75f83a_0_6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sz="2800"/>
              <a:t>SUBSTITUTIVA</a:t>
            </a:r>
            <a:endParaRPr sz="2800"/>
          </a:p>
        </p:txBody>
      </p:sp>
      <p:sp>
        <p:nvSpPr>
          <p:cNvPr id="150" name="Google Shape;150;g2e8ec75f83a_0_6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Caso o aluno não consiga os 60%, tem a chance de fazer a prova para substituir a menor nota, N1 ou N2;</a:t>
            </a:r>
            <a:endParaRPr/>
          </a:p>
          <a:p>
            <a:pPr marL="45720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O assunto dessa prova são todos os conteúdos do curso.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600891" y="4998721"/>
            <a:ext cx="109728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 sz="2400" b="1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036050" y="4277900"/>
            <a:ext cx="3174900" cy="41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petproducao@unifei.edu.br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Calibri</vt:lpstr>
      <vt:lpstr>Arial Black</vt:lpstr>
      <vt:lpstr>Arial</vt:lpstr>
      <vt:lpstr>Montserrat</vt:lpstr>
      <vt:lpstr>Novo Padrão PET</vt:lpstr>
      <vt:lpstr>Curso Básico e Intermediário para Planilhas Eletrônicas</vt:lpstr>
      <vt:lpstr>SOBRE O CURSO</vt:lpstr>
      <vt:lpstr>PROBLEMAS</vt:lpstr>
      <vt:lpstr>Nota 1</vt:lpstr>
      <vt:lpstr>Nota 2</vt:lpstr>
      <vt:lpstr>CERTIFICADO</vt:lpstr>
      <vt:lpstr>SUBSTITUTIVA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Anderson Rebelo</dc:creator>
  <cp:lastModifiedBy>Marcos Ribeiro</cp:lastModifiedBy>
  <cp:revision>2</cp:revision>
  <dcterms:created xsi:type="dcterms:W3CDTF">2020-06-28T23:26:51Z</dcterms:created>
  <dcterms:modified xsi:type="dcterms:W3CDTF">2024-08-22T17:55:46Z</dcterms:modified>
</cp:coreProperties>
</file>